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86" r:id="rId3"/>
    <p:sldId id="448" r:id="rId4"/>
    <p:sldId id="449" r:id="rId5"/>
    <p:sldId id="450" r:id="rId6"/>
    <p:sldId id="452" r:id="rId7"/>
    <p:sldId id="453" r:id="rId8"/>
    <p:sldId id="458" r:id="rId9"/>
    <p:sldId id="310" r:id="rId10"/>
    <p:sldId id="258" r:id="rId11"/>
    <p:sldId id="457" r:id="rId12"/>
    <p:sldId id="455" r:id="rId13"/>
    <p:sldId id="380" r:id="rId14"/>
    <p:sldId id="381" r:id="rId15"/>
    <p:sldId id="414" r:id="rId16"/>
    <p:sldId id="256" r:id="rId17"/>
    <p:sldId id="439" r:id="rId19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EB Garamond ExtraBold" panose="00000900000000000000" pitchFamily="2" charset="0"/>
      <p:bold r:id="rId29"/>
      <p:boldItalic r:id="rId30"/>
    </p:embeddedFont>
    <p:embeddedFont>
      <p:font typeface="Impact" panose="020B0806030902050204" pitchFamily="3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mpong Opoku-Nkansah" initials="FO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A84F"/>
    <a:srgbClr val="EE0000"/>
    <a:srgbClr val="FFFF00"/>
    <a:srgbClr val="266390"/>
    <a:srgbClr val="FFC53C"/>
    <a:srgbClr val="6E6E6E"/>
    <a:srgbClr val="E4BA39"/>
    <a:srgbClr val="049605"/>
    <a:srgbClr val="FF99FF"/>
    <a:srgbClr val="A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0B66118-4DEC-42A6-89FC-CDB9E6AF3329}" styleName="Table_0">
    <a:wholeTbl>
      <a:tcTxStyle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90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19.png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19.png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9.jpe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19.png"/><Relationship Id="rId7" Type="http://schemas.openxmlformats.org/officeDocument/2006/relationships/image" Target="../media/image1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7" Type="http://schemas.openxmlformats.org/officeDocument/2006/relationships/notesSlide" Target="../notesSlides/notesSlide1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26.png"/><Relationship Id="rId14" Type="http://schemas.microsoft.com/office/2007/relationships/hdphoto" Target="../media/image11.wdp"/><Relationship Id="rId13" Type="http://schemas.openxmlformats.org/officeDocument/2006/relationships/image" Target="../media/image10.png"/><Relationship Id="rId12" Type="http://schemas.openxmlformats.org/officeDocument/2006/relationships/image" Target="../media/image28.png"/><Relationship Id="rId11" Type="http://schemas.openxmlformats.org/officeDocument/2006/relationships/image" Target="../media/image27.png"/><Relationship Id="rId10" Type="http://schemas.openxmlformats.org/officeDocument/2006/relationships/image" Target="../media/image2.png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6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62559" y="463785"/>
            <a:ext cx="1695554" cy="20803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9;p1"/>
          <p:cNvSpPr txBox="1"/>
          <p:nvPr/>
        </p:nvSpPr>
        <p:spPr>
          <a:xfrm>
            <a:off x="2653509" y="2968496"/>
            <a:ext cx="9077827" cy="2858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274E13"/>
                </a:solidFill>
                <a:latin typeface="Impact" panose="020B080603090205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Department of Meteorology and Climate Science</a:t>
            </a: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,</a:t>
            </a:r>
            <a:endParaRPr lang="en-GB" sz="54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KNUST</a:t>
            </a:r>
            <a:r>
              <a:rPr lang="en-US" alt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.</a:t>
            </a:r>
            <a:endParaRPr lang="en-US" altLang="en-GB" sz="54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</p:txBody>
      </p:sp>
      <p:grpSp>
        <p:nvGrpSpPr>
          <p:cNvPr id="4" name="Google Shape;101;p1"/>
          <p:cNvGrpSpPr/>
          <p:nvPr/>
        </p:nvGrpSpPr>
        <p:grpSpPr>
          <a:xfrm>
            <a:off x="2598712" y="922755"/>
            <a:ext cx="8524108" cy="1725602"/>
            <a:chOff x="6378668" y="-117744"/>
            <a:chExt cx="5873419" cy="869270"/>
          </a:xfrm>
        </p:grpSpPr>
        <p:sp>
          <p:nvSpPr>
            <p:cNvPr id="5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03;p1"/>
            <p:cNvSpPr txBox="1"/>
            <p:nvPr/>
          </p:nvSpPr>
          <p:spPr>
            <a:xfrm>
              <a:off x="7134987" y="43526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4800" b="1" dirty="0">
                  <a:solidFill>
                    <a:srgbClr val="274E13"/>
                  </a:solidFill>
                </a:rPr>
                <a:t>-HOUR</a:t>
              </a: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4800" b="1" dirty="0">
                  <a:solidFill>
                    <a:srgbClr val="274E13"/>
                  </a:solidFill>
                </a:rPr>
                <a:t>ORECAST</a:t>
              </a:r>
              <a:endParaRPr lang="en-GB" sz="40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21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</a:t>
              </a:r>
              <a:r>
                <a:rPr lang="en-US" alt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 @ 1</a:t>
              </a:r>
              <a:r>
                <a:rPr lang="en-GB" sz="44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44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28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7" name="Google Shape;105;p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378668" y="-82784"/>
              <a:ext cx="1097957" cy="7817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0028" y="1314755"/>
            <a:ext cx="640807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CA" sz="7200" b="1" dirty="0"/>
              <a:t>CAPE</a:t>
            </a:r>
            <a:r>
              <a:rPr lang="en-CA" sz="7200" b="1" dirty="0"/>
              <a:t> AT </a:t>
            </a:r>
            <a:r>
              <a:rPr lang="en-US" altLang="en-CA" sz="7200" b="1" dirty="0"/>
              <a:t>DAY</a:t>
            </a:r>
            <a:endParaRPr lang="en-US" altLang="en-CA" sz="7200" b="1" dirty="0"/>
          </a:p>
        </p:txBody>
      </p:sp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916062" y="596964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24568" y="799360"/>
            <a:ext cx="92803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123</a:t>
            </a:r>
            <a:endParaRPr lang="en-US" sz="2800" b="1" dirty="0"/>
          </a:p>
          <a:p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208063" y="151542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ym typeface="+mn-ea"/>
              </a:rPr>
              <a:t>672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06895" y="3701394"/>
            <a:ext cx="92803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446</a:t>
            </a:r>
            <a:endParaRPr lang="en-US" sz="2800" b="1" dirty="0"/>
          </a:p>
          <a:p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46772"/>
            <a:ext cx="928032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1116</a:t>
            </a:r>
            <a:endParaRPr lang="en-US" sz="2800" b="1" dirty="0"/>
          </a:p>
          <a:p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37300" y="4923609"/>
            <a:ext cx="92803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490</a:t>
            </a:r>
            <a:endParaRPr lang="en-US" sz="2800" b="1" dirty="0"/>
          </a:p>
          <a:p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746869" y="555784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430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052763" y="6175026"/>
            <a:ext cx="92803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178</a:t>
            </a:r>
            <a:endParaRPr lang="en-US" sz="2800" b="1" dirty="0"/>
          </a:p>
          <a:p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651281" y="453812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619</a:t>
            </a:r>
            <a:endParaRPr lang="en-US" sz="2800" b="1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1270911" y="203797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60449" y="2298620"/>
            <a:ext cx="92803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104</a:t>
            </a:r>
            <a:endParaRPr lang="en-US" sz="2800" b="1" dirty="0"/>
          </a:p>
          <a:p>
            <a:endParaRPr lang="en-US" sz="28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662284" y="244598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684530" y="414182"/>
            <a:ext cx="92803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ym typeface="+mn-ea"/>
              </a:rPr>
              <a:t>122</a:t>
            </a:r>
            <a:endParaRPr lang="en-US" sz="2800" b="1" dirty="0"/>
          </a:p>
          <a:p>
            <a:endParaRPr lang="en-US" sz="2800" b="1" dirty="0"/>
          </a:p>
        </p:txBody>
      </p:sp>
      <p:sp>
        <p:nvSpPr>
          <p:cNvPr id="2" name="Oval 1"/>
          <p:cNvSpPr/>
          <p:nvPr/>
        </p:nvSpPr>
        <p:spPr>
          <a:xfrm>
            <a:off x="7294245" y="3371215"/>
            <a:ext cx="4130675" cy="301371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7703820" y="4112895"/>
            <a:ext cx="332994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8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J/kg</a:t>
            </a:r>
            <a:endParaRPr lang="en-US" sz="8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39000" y="1314450"/>
            <a:ext cx="48317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CA" sz="7200" b="1" dirty="0"/>
              <a:t>CAPE</a:t>
            </a:r>
            <a:r>
              <a:rPr lang="en-CA" sz="7200" b="1" dirty="0"/>
              <a:t> AT </a:t>
            </a:r>
            <a:r>
              <a:rPr lang="en-US" altLang="en-CA" sz="7200" b="1" dirty="0"/>
              <a:t>                </a:t>
            </a:r>
            <a:r>
              <a:rPr lang="en-CA" sz="7200" b="1" dirty="0"/>
              <a:t>NIGHT</a:t>
            </a:r>
            <a:r>
              <a:rPr lang="en-US" altLang="en-CA" sz="7200" b="1" dirty="0"/>
              <a:t>        </a:t>
            </a:r>
            <a:endParaRPr lang="en-US" altLang="en-CA" sz="7200" b="1" dirty="0"/>
          </a:p>
        </p:txBody>
      </p:sp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24568" y="799360"/>
            <a:ext cx="92803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65</a:t>
            </a:r>
            <a:endParaRPr lang="en-US" sz="2800" b="1" dirty="0"/>
          </a:p>
          <a:p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208063" y="151542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416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06895" y="3701394"/>
            <a:ext cx="92803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328</a:t>
            </a:r>
            <a:endParaRPr lang="en-US" sz="2800" b="1" dirty="0"/>
          </a:p>
          <a:p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46772"/>
            <a:ext cx="928032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1821</a:t>
            </a:r>
            <a:endParaRPr lang="en-US" sz="2800" b="1" dirty="0"/>
          </a:p>
          <a:p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37300" y="4923609"/>
            <a:ext cx="92803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311</a:t>
            </a:r>
            <a:endParaRPr lang="en-US" sz="2800" b="1" dirty="0"/>
          </a:p>
          <a:p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746869" y="552609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288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164523" y="6175026"/>
            <a:ext cx="92803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130</a:t>
            </a:r>
            <a:endParaRPr lang="en-US" sz="2800" b="1" dirty="0"/>
          </a:p>
          <a:p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651281" y="4333652"/>
            <a:ext cx="92803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469</a:t>
            </a:r>
            <a:endParaRPr lang="en-US" sz="2800" b="1" dirty="0"/>
          </a:p>
          <a:p>
            <a:endParaRPr lang="en-US" sz="2800" b="1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1270911" y="203797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60449" y="2298620"/>
            <a:ext cx="92803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190</a:t>
            </a:r>
            <a:endParaRPr lang="en-US" sz="2800" b="1" dirty="0"/>
          </a:p>
          <a:p>
            <a:endParaRPr lang="en-US" sz="28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662284" y="244598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684530" y="414182"/>
            <a:ext cx="92803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23</a:t>
            </a:r>
            <a:endParaRPr lang="en-US" sz="2800" b="1" dirty="0"/>
          </a:p>
          <a:p>
            <a:endParaRPr lang="en-US" sz="2800" b="1" dirty="0"/>
          </a:p>
        </p:txBody>
      </p:sp>
      <p:sp>
        <p:nvSpPr>
          <p:cNvPr id="2" name="Oval 1"/>
          <p:cNvSpPr/>
          <p:nvPr/>
        </p:nvSpPr>
        <p:spPr>
          <a:xfrm>
            <a:off x="7294245" y="3371215"/>
            <a:ext cx="4130675" cy="301371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8201660" y="4112895"/>
            <a:ext cx="232029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8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J/kg</a:t>
            </a:r>
            <a:endParaRPr lang="en-US" sz="8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418140" y="1314755"/>
                <a:ext cx="6789959" cy="230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b="1" dirty="0"/>
                  <a:t>TEMPERATURE</a:t>
                </a:r>
                <a:r>
                  <a:rPr lang="en-CA" sz="7200" b="1" dirty="0"/>
                  <a:t> AT DAY</a:t>
                </a:r>
                <a:r>
                  <a:rPr lang="en-US" altLang="en-CA" sz="7200" b="1" dirty="0"/>
                  <a:t> [</a:t>
                </a:r>
                <a14:m>
                  <m:oMath xmlns:m="http://schemas.openxmlformats.org/officeDocument/2006/math">
                    <m:r>
                      <a:rPr lang="en-US" sz="7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altLang="en-CA" sz="7200" b="1" dirty="0"/>
                  <a:t>]</a:t>
                </a:r>
                <a:endParaRPr lang="en-US" altLang="en-CA" sz="7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140" y="1314755"/>
                <a:ext cx="6789959" cy="2306955"/>
              </a:xfrm>
              <a:prstGeom prst="rect">
                <a:avLst/>
              </a:prstGeom>
              <a:blipFill rotWithShape="1">
                <a:blip r:embed="rId2"/>
                <a:stretch>
                  <a:fillRect l="-5" t="-13" r="3" b="1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826299" y="466555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71894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824567" y="799360"/>
                <a:ext cx="101464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67" y="799360"/>
                <a:ext cx="1014645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33" t="-102" r="25" b="10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3208063" y="151542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28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679241" y="3716583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41" y="3716583"/>
                <a:ext cx="928032" cy="521970"/>
              </a:xfrm>
              <a:prstGeom prst="rect">
                <a:avLst/>
              </a:prstGeom>
              <a:blipFill rotWithShape="1">
                <a:blip r:embed="rId5"/>
                <a:stretch>
                  <a:fillRect l="-46" t="-108" r="9" b="10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4076937" y="3229401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30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1937300" y="4923609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00" y="4923609"/>
                <a:ext cx="928032" cy="521970"/>
              </a:xfrm>
              <a:prstGeom prst="rect">
                <a:avLst/>
              </a:prstGeom>
              <a:blipFill rotWithShape="1">
                <a:blip r:embed="rId6"/>
                <a:stretch>
                  <a:fillRect l="-59" t="-87" r="23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746869" y="5526097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869" y="5526097"/>
                <a:ext cx="928032" cy="521970"/>
              </a:xfrm>
              <a:prstGeom prst="rect">
                <a:avLst/>
              </a:prstGeom>
              <a:blipFill rotWithShape="1">
                <a:blip r:embed="rId7"/>
                <a:stretch>
                  <a:fillRect l="-40" t="-63" r="3" b="6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1164523" y="6175026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23" y="6175026"/>
                <a:ext cx="928032" cy="521970"/>
              </a:xfrm>
              <a:prstGeom prst="rect">
                <a:avLst/>
              </a:prstGeom>
              <a:blipFill rotWithShape="1">
                <a:blip r:embed="rId8"/>
                <a:stretch>
                  <a:fillRect l="-61" t="-55" r="25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651281" y="4538122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281" y="4538122"/>
                <a:ext cx="928032" cy="521970"/>
              </a:xfrm>
              <a:prstGeom prst="rect">
                <a:avLst/>
              </a:prstGeom>
              <a:blipFill rotWithShape="1">
                <a:blip r:embed="rId7"/>
                <a:stretch>
                  <a:fillRect l="-58" t="-79" r="22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/>
          <p:cNvSpPr/>
          <p:nvPr/>
        </p:nvSpPr>
        <p:spPr>
          <a:xfrm>
            <a:off x="1270911" y="223355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60449" y="229862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28</a:t>
            </a:r>
            <a:endParaRPr lang="en-US" sz="28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662284" y="244598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684530" y="414182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30" y="414182"/>
                <a:ext cx="928032" cy="521970"/>
              </a:xfrm>
              <a:prstGeom prst="rect">
                <a:avLst/>
              </a:prstGeom>
              <a:blipFill rotWithShape="1">
                <a:blip r:embed="rId9"/>
                <a:stretch>
                  <a:fillRect l="-41" t="-31" r="5" b="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Google Shape;97;p1"/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1500004">
            <a:off x="7314926" y="3990984"/>
            <a:ext cx="3275668" cy="2560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418140" y="1314755"/>
                <a:ext cx="6789959" cy="230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b="1" dirty="0"/>
                  <a:t>TEMPERATURE</a:t>
                </a:r>
                <a:r>
                  <a:rPr lang="en-CA" sz="7200" b="1" dirty="0"/>
                  <a:t> AT NIGHT</a:t>
                </a:r>
                <a:r>
                  <a:rPr lang="en-US" altLang="en-CA" sz="7200" b="1" dirty="0"/>
                  <a:t> </a:t>
                </a:r>
                <a:r>
                  <a:rPr lang="en-US" altLang="en-CA" sz="7200" b="1" dirty="0">
                    <a:sym typeface="+mn-ea"/>
                  </a:rPr>
                  <a:t>[</a:t>
                </a: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℃</m:t>
                      </m:r>
                    </m:oMath>
                  </m:oMathPara>
                </a14:m>
                <a:r>
                  <a:rPr lang="en-US" altLang="en-CA" sz="7200" b="1" dirty="0">
                    <a:sym typeface="+mn-ea"/>
                  </a:rPr>
                  <a:t>]</a:t>
                </a:r>
                <a:endParaRPr lang="en-US" altLang="en-CA" sz="7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140" y="1314755"/>
                <a:ext cx="6789959" cy="2306955"/>
              </a:xfrm>
              <a:prstGeom prst="rect">
                <a:avLst/>
              </a:prstGeom>
              <a:blipFill rotWithShape="1">
                <a:blip r:embed="rId2"/>
                <a:stretch>
                  <a:fillRect l="-5" t="-13" r="3" b="1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  <a:ln w="19050">
            <a:solidFill>
              <a:srgbClr val="2663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824567" y="799360"/>
                <a:ext cx="101464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67" y="799360"/>
                <a:ext cx="1014645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33" t="-102" r="25" b="10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3208063" y="1515427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063" y="1515427"/>
                <a:ext cx="928032" cy="521970"/>
              </a:xfrm>
              <a:prstGeom prst="rect">
                <a:avLst/>
              </a:prstGeom>
              <a:blipFill rotWithShape="1">
                <a:blip r:embed="rId5"/>
                <a:stretch>
                  <a:fillRect l="-5" t="-61" r="37" b="6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700507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23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4076937" y="3229401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937" y="3229401"/>
                <a:ext cx="928032" cy="521970"/>
              </a:xfrm>
              <a:prstGeom prst="rect">
                <a:avLst/>
              </a:prstGeom>
              <a:blipFill rotWithShape="1">
                <a:blip r:embed="rId6"/>
                <a:stretch>
                  <a:fillRect l="-26" t="-82" r="58" b="8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1937300" y="4923609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00" y="4923609"/>
                <a:ext cx="928032" cy="521970"/>
              </a:xfrm>
              <a:prstGeom prst="rect">
                <a:avLst/>
              </a:prstGeom>
              <a:blipFill rotWithShape="1">
                <a:blip r:embed="rId7"/>
                <a:stretch>
                  <a:fillRect l="-59" t="-87" r="23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746869" y="5526097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869" y="5526097"/>
                <a:ext cx="928032" cy="521970"/>
              </a:xfrm>
              <a:prstGeom prst="rect">
                <a:avLst/>
              </a:prstGeom>
              <a:blipFill rotWithShape="1">
                <a:blip r:embed="rId6"/>
                <a:stretch>
                  <a:fillRect l="-40" t="-63" r="3" b="6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1164523" y="6175026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23" y="6175026"/>
                <a:ext cx="928032" cy="521970"/>
              </a:xfrm>
              <a:prstGeom prst="rect">
                <a:avLst/>
              </a:prstGeom>
              <a:blipFill rotWithShape="1">
                <a:blip r:embed="rId8"/>
                <a:stretch>
                  <a:fillRect l="-61" t="-55" r="25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676046" y="4541932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𝟐𝟒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46" y="4541932"/>
                <a:ext cx="928032" cy="521970"/>
              </a:xfrm>
              <a:prstGeom prst="rect">
                <a:avLst/>
              </a:prstGeom>
              <a:blipFill rotWithShape="1">
                <a:blip r:embed="rId9"/>
                <a:stretch>
                  <a:fillRect l="-58" t="-79" r="22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/>
          <p:cNvSpPr/>
          <p:nvPr/>
        </p:nvSpPr>
        <p:spPr>
          <a:xfrm>
            <a:off x="1270911" y="203797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1360449" y="2298620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49" y="2298620"/>
                <a:ext cx="928032" cy="521970"/>
              </a:xfrm>
              <a:prstGeom prst="rect">
                <a:avLst/>
              </a:prstGeom>
              <a:blipFill rotWithShape="1">
                <a:blip r:embed="rId5"/>
                <a:stretch>
                  <a:fillRect l="-30" t="-106" r="62" b="10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/>
          <p:cNvSpPr/>
          <p:nvPr/>
        </p:nvSpPr>
        <p:spPr>
          <a:xfrm>
            <a:off x="2620560" y="28586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604131" y="433402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131" y="433402"/>
                <a:ext cx="928032" cy="521970"/>
              </a:xfrm>
              <a:prstGeom prst="rect">
                <a:avLst/>
              </a:prstGeom>
              <a:blipFill rotWithShape="1">
                <a:blip r:embed="rId8"/>
                <a:stretch>
                  <a:fillRect l="-68" t="-64" r="32" b="6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Google Shape;97;p1"/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1500004">
            <a:off x="7397598" y="3950611"/>
            <a:ext cx="3235141" cy="2469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9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 @ 1200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1" name="Google Shape;105;p1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/>
          <p:cNvSpPr txBox="1"/>
          <p:nvPr/>
        </p:nvSpPr>
        <p:spPr>
          <a:xfrm>
            <a:off x="490654" y="-28696"/>
            <a:ext cx="456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GENERAL OUTLOOK</a:t>
            </a:r>
            <a:endParaRPr 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446834" y="2329603"/>
            <a:ext cx="5687875" cy="2122805"/>
          </a:xfrm>
          <a:prstGeom prst="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CA" sz="8800" dirty="0">
                <a:solidFill>
                  <a:schemeClr val="bg1"/>
                </a:solidFill>
              </a:rPr>
              <a:t>30 </a:t>
            </a:r>
            <a:r>
              <a:rPr lang="en-CA" sz="8800" dirty="0">
                <a:solidFill>
                  <a:schemeClr val="bg1"/>
                </a:solidFill>
              </a:rPr>
              <a:t>%</a:t>
            </a:r>
            <a:endParaRPr lang="en-CA" sz="8800" dirty="0">
              <a:solidFill>
                <a:schemeClr val="bg1"/>
              </a:solidFill>
            </a:endParaRPr>
          </a:p>
        </p:txBody>
      </p:sp>
      <p:pic>
        <p:nvPicPr>
          <p:cNvPr id="48" name="Google Shape;88;p1"/>
          <p:cNvPicPr preferRelativeResize="0"/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1596500" y="83347"/>
            <a:ext cx="5700288" cy="67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48266" y="4120180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809133" y="3361260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986633" y="5970763"/>
            <a:ext cx="551238" cy="63973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6410704" y="1285179"/>
            <a:ext cx="5687875" cy="739754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3200" b="1" dirty="0">
                <a:solidFill>
                  <a:schemeClr val="bg1"/>
                </a:solidFill>
              </a:rPr>
              <a:t>PROBABILITY OF RAINS</a:t>
            </a:r>
            <a:endParaRPr lang="en-CA" sz="3200" b="1" dirty="0">
              <a:solidFill>
                <a:schemeClr val="bg1"/>
              </a:solidFill>
            </a:endParaRPr>
          </a:p>
        </p:txBody>
      </p:sp>
      <p:pic>
        <p:nvPicPr>
          <p:cNvPr id="19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48874" y="4410452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44233" y="5237258"/>
            <a:ext cx="551238" cy="6397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/>
          <p:cNvSpPr/>
          <p:nvPr/>
        </p:nvSpPr>
        <p:spPr>
          <a:xfrm>
            <a:off x="2656840" y="3361690"/>
            <a:ext cx="3790950" cy="1076960"/>
          </a:xfrm>
          <a:custGeom>
            <a:avLst/>
            <a:gdLst>
              <a:gd name="connisteX0" fmla="*/ 0 w 3790950"/>
              <a:gd name="connsiteY0" fmla="*/ 2540 h 1077005"/>
              <a:gd name="connisteX1" fmla="*/ 113665 w 3790950"/>
              <a:gd name="connsiteY1" fmla="*/ 2540 h 1077005"/>
              <a:gd name="connisteX2" fmla="*/ 198755 w 3790950"/>
              <a:gd name="connsiteY2" fmla="*/ 2540 h 1077005"/>
              <a:gd name="connisteX3" fmla="*/ 269875 w 3790950"/>
              <a:gd name="connsiteY3" fmla="*/ 2540 h 1077005"/>
              <a:gd name="connisteX4" fmla="*/ 340995 w 3790950"/>
              <a:gd name="connsiteY4" fmla="*/ 2540 h 1077005"/>
              <a:gd name="connisteX5" fmla="*/ 426085 w 3790950"/>
              <a:gd name="connsiteY5" fmla="*/ 2540 h 1077005"/>
              <a:gd name="connisteX6" fmla="*/ 525145 w 3790950"/>
              <a:gd name="connsiteY6" fmla="*/ 31115 h 1077005"/>
              <a:gd name="connisteX7" fmla="*/ 596265 w 3790950"/>
              <a:gd name="connsiteY7" fmla="*/ 31115 h 1077005"/>
              <a:gd name="connisteX8" fmla="*/ 667385 w 3790950"/>
              <a:gd name="connsiteY8" fmla="*/ 45085 h 1077005"/>
              <a:gd name="connisteX9" fmla="*/ 738505 w 3790950"/>
              <a:gd name="connsiteY9" fmla="*/ 45085 h 1077005"/>
              <a:gd name="connisteX10" fmla="*/ 837565 w 3790950"/>
              <a:gd name="connsiteY10" fmla="*/ 87630 h 1077005"/>
              <a:gd name="connisteX11" fmla="*/ 922655 w 3790950"/>
              <a:gd name="connsiteY11" fmla="*/ 130175 h 1077005"/>
              <a:gd name="connisteX12" fmla="*/ 993775 w 3790950"/>
              <a:gd name="connsiteY12" fmla="*/ 158750 h 1077005"/>
              <a:gd name="connisteX13" fmla="*/ 1093470 w 3790950"/>
              <a:gd name="connsiteY13" fmla="*/ 201295 h 1077005"/>
              <a:gd name="connisteX14" fmla="*/ 1149985 w 3790950"/>
              <a:gd name="connsiteY14" fmla="*/ 272415 h 1077005"/>
              <a:gd name="connisteX15" fmla="*/ 1207135 w 3790950"/>
              <a:gd name="connsiteY15" fmla="*/ 342900 h 1077005"/>
              <a:gd name="connisteX16" fmla="*/ 1263650 w 3790950"/>
              <a:gd name="connsiteY16" fmla="*/ 414020 h 1077005"/>
              <a:gd name="connisteX17" fmla="*/ 1306195 w 3790950"/>
              <a:gd name="connsiteY17" fmla="*/ 485140 h 1077005"/>
              <a:gd name="connisteX18" fmla="*/ 1306195 w 3790950"/>
              <a:gd name="connsiteY18" fmla="*/ 598805 h 1077005"/>
              <a:gd name="connisteX19" fmla="*/ 1391285 w 3790950"/>
              <a:gd name="connsiteY19" fmla="*/ 655320 h 1077005"/>
              <a:gd name="connisteX20" fmla="*/ 1462405 w 3790950"/>
              <a:gd name="connsiteY20" fmla="*/ 683895 h 1077005"/>
              <a:gd name="connisteX21" fmla="*/ 1562100 w 3790950"/>
              <a:gd name="connsiteY21" fmla="*/ 641350 h 1077005"/>
              <a:gd name="connisteX22" fmla="*/ 1632585 w 3790950"/>
              <a:gd name="connsiteY22" fmla="*/ 627380 h 1077005"/>
              <a:gd name="connisteX23" fmla="*/ 1732280 w 3790950"/>
              <a:gd name="connsiteY23" fmla="*/ 627380 h 1077005"/>
              <a:gd name="connisteX24" fmla="*/ 1817370 w 3790950"/>
              <a:gd name="connsiteY24" fmla="*/ 669925 h 1077005"/>
              <a:gd name="connisteX25" fmla="*/ 1917065 w 3790950"/>
              <a:gd name="connsiteY25" fmla="*/ 712470 h 1077005"/>
              <a:gd name="connisteX26" fmla="*/ 2030730 w 3790950"/>
              <a:gd name="connsiteY26" fmla="*/ 712470 h 1077005"/>
              <a:gd name="connisteX27" fmla="*/ 2115820 w 3790950"/>
              <a:gd name="connsiteY27" fmla="*/ 697865 h 1077005"/>
              <a:gd name="connisteX28" fmla="*/ 2186305 w 3790950"/>
              <a:gd name="connsiteY28" fmla="*/ 697865 h 1077005"/>
              <a:gd name="connisteX29" fmla="*/ 2257425 w 3790950"/>
              <a:gd name="connsiteY29" fmla="*/ 697865 h 1077005"/>
              <a:gd name="connisteX30" fmla="*/ 2328545 w 3790950"/>
              <a:gd name="connsiteY30" fmla="*/ 697865 h 1077005"/>
              <a:gd name="connisteX31" fmla="*/ 2399665 w 3790950"/>
              <a:gd name="connsiteY31" fmla="*/ 697865 h 1077005"/>
              <a:gd name="connisteX32" fmla="*/ 2484755 w 3790950"/>
              <a:gd name="connsiteY32" fmla="*/ 726440 h 1077005"/>
              <a:gd name="connisteX33" fmla="*/ 2555875 w 3790950"/>
              <a:gd name="connsiteY33" fmla="*/ 797560 h 1077005"/>
              <a:gd name="connisteX34" fmla="*/ 2626995 w 3790950"/>
              <a:gd name="connsiteY34" fmla="*/ 826135 h 1077005"/>
              <a:gd name="connisteX35" fmla="*/ 2697480 w 3790950"/>
              <a:gd name="connsiteY35" fmla="*/ 854075 h 1077005"/>
              <a:gd name="connisteX36" fmla="*/ 2768600 w 3790950"/>
              <a:gd name="connsiteY36" fmla="*/ 868680 h 1077005"/>
              <a:gd name="connisteX37" fmla="*/ 2853690 w 3790950"/>
              <a:gd name="connsiteY37" fmla="*/ 925195 h 1077005"/>
              <a:gd name="connisteX38" fmla="*/ 2924810 w 3790950"/>
              <a:gd name="connsiteY38" fmla="*/ 925195 h 1077005"/>
              <a:gd name="connisteX39" fmla="*/ 3009900 w 3790950"/>
              <a:gd name="connsiteY39" fmla="*/ 953770 h 1077005"/>
              <a:gd name="connisteX40" fmla="*/ 3081020 w 3790950"/>
              <a:gd name="connsiteY40" fmla="*/ 967740 h 1077005"/>
              <a:gd name="connisteX41" fmla="*/ 3152140 w 3790950"/>
              <a:gd name="connsiteY41" fmla="*/ 967740 h 1077005"/>
              <a:gd name="connisteX42" fmla="*/ 3237230 w 3790950"/>
              <a:gd name="connsiteY42" fmla="*/ 967740 h 1077005"/>
              <a:gd name="connisteX43" fmla="*/ 3308350 w 3790950"/>
              <a:gd name="connsiteY43" fmla="*/ 967740 h 1077005"/>
              <a:gd name="connisteX44" fmla="*/ 3379470 w 3790950"/>
              <a:gd name="connsiteY44" fmla="*/ 996315 h 1077005"/>
              <a:gd name="connisteX45" fmla="*/ 3450590 w 3790950"/>
              <a:gd name="connsiteY45" fmla="*/ 1038860 h 1077005"/>
              <a:gd name="connisteX46" fmla="*/ 3521075 w 3790950"/>
              <a:gd name="connsiteY46" fmla="*/ 1067435 h 1077005"/>
              <a:gd name="connisteX47" fmla="*/ 3620770 w 3790950"/>
              <a:gd name="connsiteY47" fmla="*/ 897255 h 1077005"/>
              <a:gd name="connisteX48" fmla="*/ 3790950 w 3790950"/>
              <a:gd name="connsiteY48" fmla="*/ 868680 h 107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</a:cxnLst>
            <a:rect l="l" t="t" r="r" b="b"/>
            <a:pathLst>
              <a:path w="3790950" h="1077006">
                <a:moveTo>
                  <a:pt x="0" y="2540"/>
                </a:moveTo>
                <a:cubicBezTo>
                  <a:pt x="20955" y="2540"/>
                  <a:pt x="73660" y="2540"/>
                  <a:pt x="113665" y="2540"/>
                </a:cubicBezTo>
                <a:cubicBezTo>
                  <a:pt x="153670" y="2540"/>
                  <a:pt x="167640" y="2540"/>
                  <a:pt x="198755" y="2540"/>
                </a:cubicBezTo>
                <a:cubicBezTo>
                  <a:pt x="229870" y="2540"/>
                  <a:pt x="241300" y="2540"/>
                  <a:pt x="269875" y="2540"/>
                </a:cubicBezTo>
                <a:cubicBezTo>
                  <a:pt x="298450" y="2540"/>
                  <a:pt x="309880" y="2540"/>
                  <a:pt x="340995" y="2540"/>
                </a:cubicBezTo>
                <a:cubicBezTo>
                  <a:pt x="372110" y="2540"/>
                  <a:pt x="389255" y="-3175"/>
                  <a:pt x="426085" y="2540"/>
                </a:cubicBezTo>
                <a:cubicBezTo>
                  <a:pt x="462915" y="8255"/>
                  <a:pt x="490855" y="25400"/>
                  <a:pt x="525145" y="31115"/>
                </a:cubicBezTo>
                <a:cubicBezTo>
                  <a:pt x="559435" y="36830"/>
                  <a:pt x="567690" y="28575"/>
                  <a:pt x="596265" y="31115"/>
                </a:cubicBezTo>
                <a:cubicBezTo>
                  <a:pt x="624840" y="33655"/>
                  <a:pt x="638810" y="42545"/>
                  <a:pt x="667385" y="45085"/>
                </a:cubicBezTo>
                <a:cubicBezTo>
                  <a:pt x="695960" y="47625"/>
                  <a:pt x="704215" y="36830"/>
                  <a:pt x="738505" y="45085"/>
                </a:cubicBezTo>
                <a:cubicBezTo>
                  <a:pt x="772795" y="53340"/>
                  <a:pt x="800735" y="70485"/>
                  <a:pt x="837565" y="87630"/>
                </a:cubicBezTo>
                <a:cubicBezTo>
                  <a:pt x="874395" y="104775"/>
                  <a:pt x="891540" y="116205"/>
                  <a:pt x="922655" y="130175"/>
                </a:cubicBezTo>
                <a:cubicBezTo>
                  <a:pt x="953770" y="144145"/>
                  <a:pt x="959485" y="144780"/>
                  <a:pt x="993775" y="158750"/>
                </a:cubicBezTo>
                <a:cubicBezTo>
                  <a:pt x="1028065" y="172720"/>
                  <a:pt x="1062355" y="178435"/>
                  <a:pt x="1093470" y="201295"/>
                </a:cubicBezTo>
                <a:cubicBezTo>
                  <a:pt x="1124585" y="224155"/>
                  <a:pt x="1127125" y="243840"/>
                  <a:pt x="1149985" y="272415"/>
                </a:cubicBezTo>
                <a:cubicBezTo>
                  <a:pt x="1172845" y="300990"/>
                  <a:pt x="1184275" y="314325"/>
                  <a:pt x="1207135" y="342900"/>
                </a:cubicBezTo>
                <a:cubicBezTo>
                  <a:pt x="1229995" y="371475"/>
                  <a:pt x="1243965" y="385445"/>
                  <a:pt x="1263650" y="414020"/>
                </a:cubicBezTo>
                <a:cubicBezTo>
                  <a:pt x="1283335" y="442595"/>
                  <a:pt x="1297940" y="448310"/>
                  <a:pt x="1306195" y="485140"/>
                </a:cubicBezTo>
                <a:cubicBezTo>
                  <a:pt x="1314450" y="521970"/>
                  <a:pt x="1289050" y="564515"/>
                  <a:pt x="1306195" y="598805"/>
                </a:cubicBezTo>
                <a:cubicBezTo>
                  <a:pt x="1323340" y="633095"/>
                  <a:pt x="1360170" y="638175"/>
                  <a:pt x="1391285" y="655320"/>
                </a:cubicBezTo>
                <a:cubicBezTo>
                  <a:pt x="1422400" y="672465"/>
                  <a:pt x="1428115" y="686435"/>
                  <a:pt x="1462405" y="683895"/>
                </a:cubicBezTo>
                <a:cubicBezTo>
                  <a:pt x="1496695" y="681355"/>
                  <a:pt x="1527810" y="652780"/>
                  <a:pt x="1562100" y="641350"/>
                </a:cubicBezTo>
                <a:cubicBezTo>
                  <a:pt x="1596390" y="629920"/>
                  <a:pt x="1598295" y="629920"/>
                  <a:pt x="1632585" y="627380"/>
                </a:cubicBezTo>
                <a:cubicBezTo>
                  <a:pt x="1666875" y="624840"/>
                  <a:pt x="1695450" y="619125"/>
                  <a:pt x="1732280" y="627380"/>
                </a:cubicBezTo>
                <a:cubicBezTo>
                  <a:pt x="1769110" y="635635"/>
                  <a:pt x="1780540" y="652780"/>
                  <a:pt x="1817370" y="669925"/>
                </a:cubicBezTo>
                <a:cubicBezTo>
                  <a:pt x="1854200" y="687070"/>
                  <a:pt x="1874520" y="704215"/>
                  <a:pt x="1917065" y="712470"/>
                </a:cubicBezTo>
                <a:cubicBezTo>
                  <a:pt x="1959610" y="720725"/>
                  <a:pt x="1990725" y="715645"/>
                  <a:pt x="2030730" y="712470"/>
                </a:cubicBezTo>
                <a:cubicBezTo>
                  <a:pt x="2070735" y="709295"/>
                  <a:pt x="2084705" y="701040"/>
                  <a:pt x="2115820" y="697865"/>
                </a:cubicBezTo>
                <a:cubicBezTo>
                  <a:pt x="2146935" y="694690"/>
                  <a:pt x="2157730" y="697865"/>
                  <a:pt x="2186305" y="697865"/>
                </a:cubicBezTo>
                <a:cubicBezTo>
                  <a:pt x="2214880" y="697865"/>
                  <a:pt x="2228850" y="697865"/>
                  <a:pt x="2257425" y="697865"/>
                </a:cubicBezTo>
                <a:cubicBezTo>
                  <a:pt x="2286000" y="697865"/>
                  <a:pt x="2299970" y="697865"/>
                  <a:pt x="2328545" y="697865"/>
                </a:cubicBezTo>
                <a:cubicBezTo>
                  <a:pt x="2357120" y="697865"/>
                  <a:pt x="2368550" y="692150"/>
                  <a:pt x="2399665" y="697865"/>
                </a:cubicBezTo>
                <a:cubicBezTo>
                  <a:pt x="2430780" y="703580"/>
                  <a:pt x="2453640" y="706755"/>
                  <a:pt x="2484755" y="726440"/>
                </a:cubicBezTo>
                <a:cubicBezTo>
                  <a:pt x="2515870" y="746125"/>
                  <a:pt x="2527300" y="777875"/>
                  <a:pt x="2555875" y="797560"/>
                </a:cubicBezTo>
                <a:cubicBezTo>
                  <a:pt x="2584450" y="817245"/>
                  <a:pt x="2598420" y="814705"/>
                  <a:pt x="2626995" y="826135"/>
                </a:cubicBezTo>
                <a:cubicBezTo>
                  <a:pt x="2655570" y="837565"/>
                  <a:pt x="2668905" y="845820"/>
                  <a:pt x="2697480" y="854075"/>
                </a:cubicBezTo>
                <a:cubicBezTo>
                  <a:pt x="2726055" y="862330"/>
                  <a:pt x="2737485" y="854710"/>
                  <a:pt x="2768600" y="868680"/>
                </a:cubicBezTo>
                <a:cubicBezTo>
                  <a:pt x="2799715" y="882650"/>
                  <a:pt x="2822575" y="913765"/>
                  <a:pt x="2853690" y="925195"/>
                </a:cubicBezTo>
                <a:cubicBezTo>
                  <a:pt x="2884805" y="936625"/>
                  <a:pt x="2893695" y="919480"/>
                  <a:pt x="2924810" y="925195"/>
                </a:cubicBezTo>
                <a:cubicBezTo>
                  <a:pt x="2955925" y="930910"/>
                  <a:pt x="2978785" y="945515"/>
                  <a:pt x="3009900" y="953770"/>
                </a:cubicBezTo>
                <a:cubicBezTo>
                  <a:pt x="3041015" y="962025"/>
                  <a:pt x="3052445" y="965200"/>
                  <a:pt x="3081020" y="967740"/>
                </a:cubicBezTo>
                <a:cubicBezTo>
                  <a:pt x="3109595" y="970280"/>
                  <a:pt x="3121025" y="967740"/>
                  <a:pt x="3152140" y="967740"/>
                </a:cubicBezTo>
                <a:cubicBezTo>
                  <a:pt x="3183255" y="967740"/>
                  <a:pt x="3206115" y="967740"/>
                  <a:pt x="3237230" y="967740"/>
                </a:cubicBezTo>
                <a:cubicBezTo>
                  <a:pt x="3268345" y="967740"/>
                  <a:pt x="3279775" y="962025"/>
                  <a:pt x="3308350" y="967740"/>
                </a:cubicBezTo>
                <a:cubicBezTo>
                  <a:pt x="3336925" y="973455"/>
                  <a:pt x="3350895" y="982345"/>
                  <a:pt x="3379470" y="996315"/>
                </a:cubicBezTo>
                <a:cubicBezTo>
                  <a:pt x="3408045" y="1010285"/>
                  <a:pt x="3422015" y="1024890"/>
                  <a:pt x="3450590" y="1038860"/>
                </a:cubicBezTo>
                <a:cubicBezTo>
                  <a:pt x="3479165" y="1052830"/>
                  <a:pt x="3486785" y="1096010"/>
                  <a:pt x="3521075" y="1067435"/>
                </a:cubicBezTo>
                <a:cubicBezTo>
                  <a:pt x="3555365" y="1038860"/>
                  <a:pt x="3566795" y="937260"/>
                  <a:pt x="3620770" y="897255"/>
                </a:cubicBezTo>
                <a:cubicBezTo>
                  <a:pt x="3674745" y="857250"/>
                  <a:pt x="3759200" y="871220"/>
                  <a:pt x="3790950" y="86868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709545" y="3847465"/>
            <a:ext cx="596265" cy="2574925"/>
          </a:xfrm>
          <a:custGeom>
            <a:avLst/>
            <a:gdLst>
              <a:gd name="connisteX0" fmla="*/ 596265 w 596265"/>
              <a:gd name="connsiteY0" fmla="*/ 0 h 2044700"/>
              <a:gd name="connisteX1" fmla="*/ 553720 w 596265"/>
              <a:gd name="connsiteY1" fmla="*/ 99695 h 2044700"/>
              <a:gd name="connisteX2" fmla="*/ 511175 w 596265"/>
              <a:gd name="connsiteY2" fmla="*/ 213360 h 2044700"/>
              <a:gd name="connisteX3" fmla="*/ 482600 w 596265"/>
              <a:gd name="connsiteY3" fmla="*/ 327025 h 2044700"/>
              <a:gd name="connisteX4" fmla="*/ 454660 w 596265"/>
              <a:gd name="connsiteY4" fmla="*/ 397510 h 2044700"/>
              <a:gd name="connisteX5" fmla="*/ 412115 w 596265"/>
              <a:gd name="connsiteY5" fmla="*/ 525780 h 2044700"/>
              <a:gd name="connisteX6" fmla="*/ 383540 w 596265"/>
              <a:gd name="connsiteY6" fmla="*/ 624840 h 2044700"/>
              <a:gd name="connisteX7" fmla="*/ 354965 w 596265"/>
              <a:gd name="connsiteY7" fmla="*/ 709930 h 2044700"/>
              <a:gd name="connisteX8" fmla="*/ 312420 w 596265"/>
              <a:gd name="connsiteY8" fmla="*/ 823595 h 2044700"/>
              <a:gd name="connisteX9" fmla="*/ 283845 w 596265"/>
              <a:gd name="connsiteY9" fmla="*/ 951230 h 2044700"/>
              <a:gd name="connisteX10" fmla="*/ 255905 w 596265"/>
              <a:gd name="connsiteY10" fmla="*/ 1036955 h 2044700"/>
              <a:gd name="connisteX11" fmla="*/ 227330 w 596265"/>
              <a:gd name="connsiteY11" fmla="*/ 1122045 h 2044700"/>
              <a:gd name="connisteX12" fmla="*/ 198755 w 596265"/>
              <a:gd name="connsiteY12" fmla="*/ 1207135 h 2044700"/>
              <a:gd name="connisteX13" fmla="*/ 184785 w 596265"/>
              <a:gd name="connsiteY13" fmla="*/ 1278255 h 2044700"/>
              <a:gd name="connisteX14" fmla="*/ 170815 w 596265"/>
              <a:gd name="connsiteY14" fmla="*/ 1349375 h 2044700"/>
              <a:gd name="connisteX15" fmla="*/ 156210 w 596265"/>
              <a:gd name="connsiteY15" fmla="*/ 1419860 h 2044700"/>
              <a:gd name="connisteX16" fmla="*/ 127635 w 596265"/>
              <a:gd name="connsiteY16" fmla="*/ 1505585 h 2044700"/>
              <a:gd name="connisteX17" fmla="*/ 127635 w 596265"/>
              <a:gd name="connsiteY17" fmla="*/ 1661160 h 2044700"/>
              <a:gd name="connisteX18" fmla="*/ 99695 w 596265"/>
              <a:gd name="connsiteY18" fmla="*/ 1732280 h 2044700"/>
              <a:gd name="connisteX19" fmla="*/ 85090 w 596265"/>
              <a:gd name="connsiteY19" fmla="*/ 1803400 h 2044700"/>
              <a:gd name="connisteX20" fmla="*/ 71120 w 596265"/>
              <a:gd name="connsiteY20" fmla="*/ 1874520 h 2044700"/>
              <a:gd name="connisteX21" fmla="*/ 57150 w 596265"/>
              <a:gd name="connsiteY21" fmla="*/ 1945640 h 2044700"/>
              <a:gd name="connisteX22" fmla="*/ 0 w 596265"/>
              <a:gd name="connsiteY22" fmla="*/ 2044700 h 20447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</a:cxnLst>
            <a:rect l="l" t="t" r="r" b="b"/>
            <a:pathLst>
              <a:path w="596265" h="2044700">
                <a:moveTo>
                  <a:pt x="596265" y="0"/>
                </a:moveTo>
                <a:cubicBezTo>
                  <a:pt x="588645" y="17780"/>
                  <a:pt x="570865" y="57150"/>
                  <a:pt x="553720" y="99695"/>
                </a:cubicBezTo>
                <a:cubicBezTo>
                  <a:pt x="536575" y="142240"/>
                  <a:pt x="525145" y="167640"/>
                  <a:pt x="511175" y="213360"/>
                </a:cubicBezTo>
                <a:cubicBezTo>
                  <a:pt x="497205" y="259080"/>
                  <a:pt x="494030" y="290195"/>
                  <a:pt x="482600" y="327025"/>
                </a:cubicBezTo>
                <a:cubicBezTo>
                  <a:pt x="471170" y="363855"/>
                  <a:pt x="468630" y="357505"/>
                  <a:pt x="454660" y="397510"/>
                </a:cubicBezTo>
                <a:cubicBezTo>
                  <a:pt x="440690" y="437515"/>
                  <a:pt x="426085" y="480060"/>
                  <a:pt x="412115" y="525780"/>
                </a:cubicBezTo>
                <a:cubicBezTo>
                  <a:pt x="398145" y="571500"/>
                  <a:pt x="394970" y="588010"/>
                  <a:pt x="383540" y="624840"/>
                </a:cubicBezTo>
                <a:cubicBezTo>
                  <a:pt x="372110" y="661670"/>
                  <a:pt x="368935" y="669925"/>
                  <a:pt x="354965" y="709930"/>
                </a:cubicBezTo>
                <a:cubicBezTo>
                  <a:pt x="340995" y="749935"/>
                  <a:pt x="326390" y="775335"/>
                  <a:pt x="312420" y="823595"/>
                </a:cubicBezTo>
                <a:cubicBezTo>
                  <a:pt x="298450" y="871855"/>
                  <a:pt x="295275" y="908685"/>
                  <a:pt x="283845" y="951230"/>
                </a:cubicBezTo>
                <a:cubicBezTo>
                  <a:pt x="272415" y="993775"/>
                  <a:pt x="267335" y="1002665"/>
                  <a:pt x="255905" y="1036955"/>
                </a:cubicBezTo>
                <a:cubicBezTo>
                  <a:pt x="244475" y="1071245"/>
                  <a:pt x="238760" y="1087755"/>
                  <a:pt x="227330" y="1122045"/>
                </a:cubicBezTo>
                <a:cubicBezTo>
                  <a:pt x="215900" y="1156335"/>
                  <a:pt x="207010" y="1176020"/>
                  <a:pt x="198755" y="1207135"/>
                </a:cubicBezTo>
                <a:cubicBezTo>
                  <a:pt x="190500" y="1238250"/>
                  <a:pt x="190500" y="1249680"/>
                  <a:pt x="184785" y="1278255"/>
                </a:cubicBezTo>
                <a:cubicBezTo>
                  <a:pt x="179070" y="1306830"/>
                  <a:pt x="176530" y="1320800"/>
                  <a:pt x="170815" y="1349375"/>
                </a:cubicBezTo>
                <a:cubicBezTo>
                  <a:pt x="165100" y="1377950"/>
                  <a:pt x="165100" y="1388745"/>
                  <a:pt x="156210" y="1419860"/>
                </a:cubicBezTo>
                <a:cubicBezTo>
                  <a:pt x="147320" y="1450975"/>
                  <a:pt x="133350" y="1457325"/>
                  <a:pt x="127635" y="1505585"/>
                </a:cubicBezTo>
                <a:cubicBezTo>
                  <a:pt x="121920" y="1553845"/>
                  <a:pt x="133350" y="1616075"/>
                  <a:pt x="127635" y="1661160"/>
                </a:cubicBezTo>
                <a:cubicBezTo>
                  <a:pt x="121920" y="1706245"/>
                  <a:pt x="107950" y="1703705"/>
                  <a:pt x="99695" y="1732280"/>
                </a:cubicBezTo>
                <a:cubicBezTo>
                  <a:pt x="91440" y="1760855"/>
                  <a:pt x="90805" y="1774825"/>
                  <a:pt x="85090" y="1803400"/>
                </a:cubicBezTo>
                <a:cubicBezTo>
                  <a:pt x="79375" y="1831975"/>
                  <a:pt x="76835" y="1845945"/>
                  <a:pt x="71120" y="1874520"/>
                </a:cubicBezTo>
                <a:cubicBezTo>
                  <a:pt x="65405" y="1903095"/>
                  <a:pt x="71120" y="1911350"/>
                  <a:pt x="57150" y="1945640"/>
                </a:cubicBezTo>
                <a:cubicBezTo>
                  <a:pt x="43180" y="1979930"/>
                  <a:pt x="11430" y="2026285"/>
                  <a:pt x="0" y="204470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996055" y="3942715"/>
            <a:ext cx="596265" cy="2541905"/>
          </a:xfrm>
          <a:custGeom>
            <a:avLst/>
            <a:gdLst>
              <a:gd name="connisteX0" fmla="*/ 596265 w 596265"/>
              <a:gd name="connsiteY0" fmla="*/ 0 h 2044700"/>
              <a:gd name="connisteX1" fmla="*/ 553720 w 596265"/>
              <a:gd name="connsiteY1" fmla="*/ 99695 h 2044700"/>
              <a:gd name="connisteX2" fmla="*/ 511175 w 596265"/>
              <a:gd name="connsiteY2" fmla="*/ 213360 h 2044700"/>
              <a:gd name="connisteX3" fmla="*/ 482600 w 596265"/>
              <a:gd name="connsiteY3" fmla="*/ 327025 h 2044700"/>
              <a:gd name="connisteX4" fmla="*/ 454660 w 596265"/>
              <a:gd name="connsiteY4" fmla="*/ 397510 h 2044700"/>
              <a:gd name="connisteX5" fmla="*/ 412115 w 596265"/>
              <a:gd name="connsiteY5" fmla="*/ 525780 h 2044700"/>
              <a:gd name="connisteX6" fmla="*/ 383540 w 596265"/>
              <a:gd name="connsiteY6" fmla="*/ 624840 h 2044700"/>
              <a:gd name="connisteX7" fmla="*/ 354965 w 596265"/>
              <a:gd name="connsiteY7" fmla="*/ 709930 h 2044700"/>
              <a:gd name="connisteX8" fmla="*/ 312420 w 596265"/>
              <a:gd name="connsiteY8" fmla="*/ 823595 h 2044700"/>
              <a:gd name="connisteX9" fmla="*/ 283845 w 596265"/>
              <a:gd name="connsiteY9" fmla="*/ 951230 h 2044700"/>
              <a:gd name="connisteX10" fmla="*/ 255905 w 596265"/>
              <a:gd name="connsiteY10" fmla="*/ 1036955 h 2044700"/>
              <a:gd name="connisteX11" fmla="*/ 227330 w 596265"/>
              <a:gd name="connsiteY11" fmla="*/ 1122045 h 2044700"/>
              <a:gd name="connisteX12" fmla="*/ 198755 w 596265"/>
              <a:gd name="connsiteY12" fmla="*/ 1207135 h 2044700"/>
              <a:gd name="connisteX13" fmla="*/ 184785 w 596265"/>
              <a:gd name="connsiteY13" fmla="*/ 1278255 h 2044700"/>
              <a:gd name="connisteX14" fmla="*/ 170815 w 596265"/>
              <a:gd name="connsiteY14" fmla="*/ 1349375 h 2044700"/>
              <a:gd name="connisteX15" fmla="*/ 156210 w 596265"/>
              <a:gd name="connsiteY15" fmla="*/ 1419860 h 2044700"/>
              <a:gd name="connisteX16" fmla="*/ 127635 w 596265"/>
              <a:gd name="connsiteY16" fmla="*/ 1505585 h 2044700"/>
              <a:gd name="connisteX17" fmla="*/ 127635 w 596265"/>
              <a:gd name="connsiteY17" fmla="*/ 1661160 h 2044700"/>
              <a:gd name="connisteX18" fmla="*/ 99695 w 596265"/>
              <a:gd name="connsiteY18" fmla="*/ 1732280 h 2044700"/>
              <a:gd name="connisteX19" fmla="*/ 85090 w 596265"/>
              <a:gd name="connsiteY19" fmla="*/ 1803400 h 2044700"/>
              <a:gd name="connisteX20" fmla="*/ 71120 w 596265"/>
              <a:gd name="connsiteY20" fmla="*/ 1874520 h 2044700"/>
              <a:gd name="connisteX21" fmla="*/ 57150 w 596265"/>
              <a:gd name="connsiteY21" fmla="*/ 1945640 h 2044700"/>
              <a:gd name="connisteX22" fmla="*/ 0 w 596265"/>
              <a:gd name="connsiteY22" fmla="*/ 2044700 h 20447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</a:cxnLst>
            <a:rect l="l" t="t" r="r" b="b"/>
            <a:pathLst>
              <a:path w="596265" h="2044700">
                <a:moveTo>
                  <a:pt x="596265" y="0"/>
                </a:moveTo>
                <a:cubicBezTo>
                  <a:pt x="588645" y="17780"/>
                  <a:pt x="570865" y="57150"/>
                  <a:pt x="553720" y="99695"/>
                </a:cubicBezTo>
                <a:cubicBezTo>
                  <a:pt x="536575" y="142240"/>
                  <a:pt x="525145" y="167640"/>
                  <a:pt x="511175" y="213360"/>
                </a:cubicBezTo>
                <a:cubicBezTo>
                  <a:pt x="497205" y="259080"/>
                  <a:pt x="494030" y="290195"/>
                  <a:pt x="482600" y="327025"/>
                </a:cubicBezTo>
                <a:cubicBezTo>
                  <a:pt x="471170" y="363855"/>
                  <a:pt x="468630" y="357505"/>
                  <a:pt x="454660" y="397510"/>
                </a:cubicBezTo>
                <a:cubicBezTo>
                  <a:pt x="440690" y="437515"/>
                  <a:pt x="426085" y="480060"/>
                  <a:pt x="412115" y="525780"/>
                </a:cubicBezTo>
                <a:cubicBezTo>
                  <a:pt x="398145" y="571500"/>
                  <a:pt x="394970" y="588010"/>
                  <a:pt x="383540" y="624840"/>
                </a:cubicBezTo>
                <a:cubicBezTo>
                  <a:pt x="372110" y="661670"/>
                  <a:pt x="368935" y="669925"/>
                  <a:pt x="354965" y="709930"/>
                </a:cubicBezTo>
                <a:cubicBezTo>
                  <a:pt x="340995" y="749935"/>
                  <a:pt x="326390" y="775335"/>
                  <a:pt x="312420" y="823595"/>
                </a:cubicBezTo>
                <a:cubicBezTo>
                  <a:pt x="298450" y="871855"/>
                  <a:pt x="295275" y="908685"/>
                  <a:pt x="283845" y="951230"/>
                </a:cubicBezTo>
                <a:cubicBezTo>
                  <a:pt x="272415" y="993775"/>
                  <a:pt x="267335" y="1002665"/>
                  <a:pt x="255905" y="1036955"/>
                </a:cubicBezTo>
                <a:cubicBezTo>
                  <a:pt x="244475" y="1071245"/>
                  <a:pt x="238760" y="1087755"/>
                  <a:pt x="227330" y="1122045"/>
                </a:cubicBezTo>
                <a:cubicBezTo>
                  <a:pt x="215900" y="1156335"/>
                  <a:pt x="207010" y="1176020"/>
                  <a:pt x="198755" y="1207135"/>
                </a:cubicBezTo>
                <a:cubicBezTo>
                  <a:pt x="190500" y="1238250"/>
                  <a:pt x="190500" y="1249680"/>
                  <a:pt x="184785" y="1278255"/>
                </a:cubicBezTo>
                <a:cubicBezTo>
                  <a:pt x="179070" y="1306830"/>
                  <a:pt x="176530" y="1320800"/>
                  <a:pt x="170815" y="1349375"/>
                </a:cubicBezTo>
                <a:cubicBezTo>
                  <a:pt x="165100" y="1377950"/>
                  <a:pt x="165100" y="1388745"/>
                  <a:pt x="156210" y="1419860"/>
                </a:cubicBezTo>
                <a:cubicBezTo>
                  <a:pt x="147320" y="1450975"/>
                  <a:pt x="133350" y="1457325"/>
                  <a:pt x="127635" y="1505585"/>
                </a:cubicBezTo>
                <a:cubicBezTo>
                  <a:pt x="121920" y="1553845"/>
                  <a:pt x="133350" y="1616075"/>
                  <a:pt x="127635" y="1661160"/>
                </a:cubicBezTo>
                <a:cubicBezTo>
                  <a:pt x="121920" y="1706245"/>
                  <a:pt x="107950" y="1703705"/>
                  <a:pt x="99695" y="1732280"/>
                </a:cubicBezTo>
                <a:cubicBezTo>
                  <a:pt x="91440" y="1760855"/>
                  <a:pt x="90805" y="1774825"/>
                  <a:pt x="85090" y="1803400"/>
                </a:cubicBezTo>
                <a:cubicBezTo>
                  <a:pt x="79375" y="1831975"/>
                  <a:pt x="76835" y="1845945"/>
                  <a:pt x="71120" y="1874520"/>
                </a:cubicBezTo>
                <a:cubicBezTo>
                  <a:pt x="65405" y="1903095"/>
                  <a:pt x="71120" y="1911350"/>
                  <a:pt x="57150" y="1945640"/>
                </a:cubicBezTo>
                <a:cubicBezTo>
                  <a:pt x="43180" y="1979930"/>
                  <a:pt x="11430" y="2026285"/>
                  <a:pt x="0" y="204470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396615" y="4058920"/>
            <a:ext cx="596265" cy="2456180"/>
          </a:xfrm>
          <a:custGeom>
            <a:avLst/>
            <a:gdLst>
              <a:gd name="connisteX0" fmla="*/ 596265 w 596265"/>
              <a:gd name="connsiteY0" fmla="*/ 0 h 2044700"/>
              <a:gd name="connisteX1" fmla="*/ 553720 w 596265"/>
              <a:gd name="connsiteY1" fmla="*/ 99695 h 2044700"/>
              <a:gd name="connisteX2" fmla="*/ 511175 w 596265"/>
              <a:gd name="connsiteY2" fmla="*/ 213360 h 2044700"/>
              <a:gd name="connisteX3" fmla="*/ 482600 w 596265"/>
              <a:gd name="connsiteY3" fmla="*/ 327025 h 2044700"/>
              <a:gd name="connisteX4" fmla="*/ 454660 w 596265"/>
              <a:gd name="connsiteY4" fmla="*/ 397510 h 2044700"/>
              <a:gd name="connisteX5" fmla="*/ 412115 w 596265"/>
              <a:gd name="connsiteY5" fmla="*/ 525780 h 2044700"/>
              <a:gd name="connisteX6" fmla="*/ 383540 w 596265"/>
              <a:gd name="connsiteY6" fmla="*/ 624840 h 2044700"/>
              <a:gd name="connisteX7" fmla="*/ 354965 w 596265"/>
              <a:gd name="connsiteY7" fmla="*/ 709930 h 2044700"/>
              <a:gd name="connisteX8" fmla="*/ 312420 w 596265"/>
              <a:gd name="connsiteY8" fmla="*/ 823595 h 2044700"/>
              <a:gd name="connisteX9" fmla="*/ 283845 w 596265"/>
              <a:gd name="connsiteY9" fmla="*/ 951230 h 2044700"/>
              <a:gd name="connisteX10" fmla="*/ 255905 w 596265"/>
              <a:gd name="connsiteY10" fmla="*/ 1036955 h 2044700"/>
              <a:gd name="connisteX11" fmla="*/ 227330 w 596265"/>
              <a:gd name="connsiteY11" fmla="*/ 1122045 h 2044700"/>
              <a:gd name="connisteX12" fmla="*/ 198755 w 596265"/>
              <a:gd name="connsiteY12" fmla="*/ 1207135 h 2044700"/>
              <a:gd name="connisteX13" fmla="*/ 184785 w 596265"/>
              <a:gd name="connsiteY13" fmla="*/ 1278255 h 2044700"/>
              <a:gd name="connisteX14" fmla="*/ 170815 w 596265"/>
              <a:gd name="connsiteY14" fmla="*/ 1349375 h 2044700"/>
              <a:gd name="connisteX15" fmla="*/ 156210 w 596265"/>
              <a:gd name="connsiteY15" fmla="*/ 1419860 h 2044700"/>
              <a:gd name="connisteX16" fmla="*/ 127635 w 596265"/>
              <a:gd name="connsiteY16" fmla="*/ 1505585 h 2044700"/>
              <a:gd name="connisteX17" fmla="*/ 127635 w 596265"/>
              <a:gd name="connsiteY17" fmla="*/ 1661160 h 2044700"/>
              <a:gd name="connisteX18" fmla="*/ 99695 w 596265"/>
              <a:gd name="connsiteY18" fmla="*/ 1732280 h 2044700"/>
              <a:gd name="connisteX19" fmla="*/ 85090 w 596265"/>
              <a:gd name="connsiteY19" fmla="*/ 1803400 h 2044700"/>
              <a:gd name="connisteX20" fmla="*/ 71120 w 596265"/>
              <a:gd name="connsiteY20" fmla="*/ 1874520 h 2044700"/>
              <a:gd name="connisteX21" fmla="*/ 57150 w 596265"/>
              <a:gd name="connsiteY21" fmla="*/ 1945640 h 2044700"/>
              <a:gd name="connisteX22" fmla="*/ 0 w 596265"/>
              <a:gd name="connsiteY22" fmla="*/ 2044700 h 20447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</a:cxnLst>
            <a:rect l="l" t="t" r="r" b="b"/>
            <a:pathLst>
              <a:path w="596265" h="2044700">
                <a:moveTo>
                  <a:pt x="596265" y="0"/>
                </a:moveTo>
                <a:cubicBezTo>
                  <a:pt x="588645" y="17780"/>
                  <a:pt x="570865" y="57150"/>
                  <a:pt x="553720" y="99695"/>
                </a:cubicBezTo>
                <a:cubicBezTo>
                  <a:pt x="536575" y="142240"/>
                  <a:pt x="525145" y="167640"/>
                  <a:pt x="511175" y="213360"/>
                </a:cubicBezTo>
                <a:cubicBezTo>
                  <a:pt x="497205" y="259080"/>
                  <a:pt x="494030" y="290195"/>
                  <a:pt x="482600" y="327025"/>
                </a:cubicBezTo>
                <a:cubicBezTo>
                  <a:pt x="471170" y="363855"/>
                  <a:pt x="468630" y="357505"/>
                  <a:pt x="454660" y="397510"/>
                </a:cubicBezTo>
                <a:cubicBezTo>
                  <a:pt x="440690" y="437515"/>
                  <a:pt x="426085" y="480060"/>
                  <a:pt x="412115" y="525780"/>
                </a:cubicBezTo>
                <a:cubicBezTo>
                  <a:pt x="398145" y="571500"/>
                  <a:pt x="394970" y="588010"/>
                  <a:pt x="383540" y="624840"/>
                </a:cubicBezTo>
                <a:cubicBezTo>
                  <a:pt x="372110" y="661670"/>
                  <a:pt x="368935" y="669925"/>
                  <a:pt x="354965" y="709930"/>
                </a:cubicBezTo>
                <a:cubicBezTo>
                  <a:pt x="340995" y="749935"/>
                  <a:pt x="326390" y="775335"/>
                  <a:pt x="312420" y="823595"/>
                </a:cubicBezTo>
                <a:cubicBezTo>
                  <a:pt x="298450" y="871855"/>
                  <a:pt x="295275" y="908685"/>
                  <a:pt x="283845" y="951230"/>
                </a:cubicBezTo>
                <a:cubicBezTo>
                  <a:pt x="272415" y="993775"/>
                  <a:pt x="267335" y="1002665"/>
                  <a:pt x="255905" y="1036955"/>
                </a:cubicBezTo>
                <a:cubicBezTo>
                  <a:pt x="244475" y="1071245"/>
                  <a:pt x="238760" y="1087755"/>
                  <a:pt x="227330" y="1122045"/>
                </a:cubicBezTo>
                <a:cubicBezTo>
                  <a:pt x="215900" y="1156335"/>
                  <a:pt x="207010" y="1176020"/>
                  <a:pt x="198755" y="1207135"/>
                </a:cubicBezTo>
                <a:cubicBezTo>
                  <a:pt x="190500" y="1238250"/>
                  <a:pt x="190500" y="1249680"/>
                  <a:pt x="184785" y="1278255"/>
                </a:cubicBezTo>
                <a:cubicBezTo>
                  <a:pt x="179070" y="1306830"/>
                  <a:pt x="176530" y="1320800"/>
                  <a:pt x="170815" y="1349375"/>
                </a:cubicBezTo>
                <a:cubicBezTo>
                  <a:pt x="165100" y="1377950"/>
                  <a:pt x="165100" y="1388745"/>
                  <a:pt x="156210" y="1419860"/>
                </a:cubicBezTo>
                <a:cubicBezTo>
                  <a:pt x="147320" y="1450975"/>
                  <a:pt x="133350" y="1457325"/>
                  <a:pt x="127635" y="1505585"/>
                </a:cubicBezTo>
                <a:cubicBezTo>
                  <a:pt x="121920" y="1553845"/>
                  <a:pt x="133350" y="1616075"/>
                  <a:pt x="127635" y="1661160"/>
                </a:cubicBezTo>
                <a:cubicBezTo>
                  <a:pt x="121920" y="1706245"/>
                  <a:pt x="107950" y="1703705"/>
                  <a:pt x="99695" y="1732280"/>
                </a:cubicBezTo>
                <a:cubicBezTo>
                  <a:pt x="91440" y="1760855"/>
                  <a:pt x="90805" y="1774825"/>
                  <a:pt x="85090" y="1803400"/>
                </a:cubicBezTo>
                <a:cubicBezTo>
                  <a:pt x="79375" y="1831975"/>
                  <a:pt x="76835" y="1845945"/>
                  <a:pt x="71120" y="1874520"/>
                </a:cubicBezTo>
                <a:cubicBezTo>
                  <a:pt x="65405" y="1903095"/>
                  <a:pt x="71120" y="1911350"/>
                  <a:pt x="57150" y="1945640"/>
                </a:cubicBezTo>
                <a:cubicBezTo>
                  <a:pt x="43180" y="1979930"/>
                  <a:pt x="11430" y="2026285"/>
                  <a:pt x="0" y="204470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906645" y="4185920"/>
            <a:ext cx="596265" cy="2044700"/>
          </a:xfrm>
          <a:custGeom>
            <a:avLst/>
            <a:gdLst>
              <a:gd name="connisteX0" fmla="*/ 596265 w 596265"/>
              <a:gd name="connsiteY0" fmla="*/ 0 h 2044700"/>
              <a:gd name="connisteX1" fmla="*/ 553720 w 596265"/>
              <a:gd name="connsiteY1" fmla="*/ 99695 h 2044700"/>
              <a:gd name="connisteX2" fmla="*/ 511175 w 596265"/>
              <a:gd name="connsiteY2" fmla="*/ 213360 h 2044700"/>
              <a:gd name="connisteX3" fmla="*/ 482600 w 596265"/>
              <a:gd name="connsiteY3" fmla="*/ 327025 h 2044700"/>
              <a:gd name="connisteX4" fmla="*/ 454660 w 596265"/>
              <a:gd name="connsiteY4" fmla="*/ 397510 h 2044700"/>
              <a:gd name="connisteX5" fmla="*/ 412115 w 596265"/>
              <a:gd name="connsiteY5" fmla="*/ 525780 h 2044700"/>
              <a:gd name="connisteX6" fmla="*/ 383540 w 596265"/>
              <a:gd name="connsiteY6" fmla="*/ 624840 h 2044700"/>
              <a:gd name="connisteX7" fmla="*/ 354965 w 596265"/>
              <a:gd name="connsiteY7" fmla="*/ 709930 h 2044700"/>
              <a:gd name="connisteX8" fmla="*/ 312420 w 596265"/>
              <a:gd name="connsiteY8" fmla="*/ 823595 h 2044700"/>
              <a:gd name="connisteX9" fmla="*/ 283845 w 596265"/>
              <a:gd name="connsiteY9" fmla="*/ 951230 h 2044700"/>
              <a:gd name="connisteX10" fmla="*/ 255905 w 596265"/>
              <a:gd name="connsiteY10" fmla="*/ 1036955 h 2044700"/>
              <a:gd name="connisteX11" fmla="*/ 227330 w 596265"/>
              <a:gd name="connsiteY11" fmla="*/ 1122045 h 2044700"/>
              <a:gd name="connisteX12" fmla="*/ 198755 w 596265"/>
              <a:gd name="connsiteY12" fmla="*/ 1207135 h 2044700"/>
              <a:gd name="connisteX13" fmla="*/ 184785 w 596265"/>
              <a:gd name="connsiteY13" fmla="*/ 1278255 h 2044700"/>
              <a:gd name="connisteX14" fmla="*/ 170815 w 596265"/>
              <a:gd name="connsiteY14" fmla="*/ 1349375 h 2044700"/>
              <a:gd name="connisteX15" fmla="*/ 156210 w 596265"/>
              <a:gd name="connsiteY15" fmla="*/ 1419860 h 2044700"/>
              <a:gd name="connisteX16" fmla="*/ 127635 w 596265"/>
              <a:gd name="connsiteY16" fmla="*/ 1505585 h 2044700"/>
              <a:gd name="connisteX17" fmla="*/ 127635 w 596265"/>
              <a:gd name="connsiteY17" fmla="*/ 1661160 h 2044700"/>
              <a:gd name="connisteX18" fmla="*/ 99695 w 596265"/>
              <a:gd name="connsiteY18" fmla="*/ 1732280 h 2044700"/>
              <a:gd name="connisteX19" fmla="*/ 85090 w 596265"/>
              <a:gd name="connsiteY19" fmla="*/ 1803400 h 2044700"/>
              <a:gd name="connisteX20" fmla="*/ 71120 w 596265"/>
              <a:gd name="connsiteY20" fmla="*/ 1874520 h 2044700"/>
              <a:gd name="connisteX21" fmla="*/ 57150 w 596265"/>
              <a:gd name="connsiteY21" fmla="*/ 1945640 h 2044700"/>
              <a:gd name="connisteX22" fmla="*/ 0 w 596265"/>
              <a:gd name="connsiteY22" fmla="*/ 2044700 h 20447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</a:cxnLst>
            <a:rect l="l" t="t" r="r" b="b"/>
            <a:pathLst>
              <a:path w="596265" h="2044700">
                <a:moveTo>
                  <a:pt x="596265" y="0"/>
                </a:moveTo>
                <a:cubicBezTo>
                  <a:pt x="588645" y="17780"/>
                  <a:pt x="570865" y="57150"/>
                  <a:pt x="553720" y="99695"/>
                </a:cubicBezTo>
                <a:cubicBezTo>
                  <a:pt x="536575" y="142240"/>
                  <a:pt x="525145" y="167640"/>
                  <a:pt x="511175" y="213360"/>
                </a:cubicBezTo>
                <a:cubicBezTo>
                  <a:pt x="497205" y="259080"/>
                  <a:pt x="494030" y="290195"/>
                  <a:pt x="482600" y="327025"/>
                </a:cubicBezTo>
                <a:cubicBezTo>
                  <a:pt x="471170" y="363855"/>
                  <a:pt x="468630" y="357505"/>
                  <a:pt x="454660" y="397510"/>
                </a:cubicBezTo>
                <a:cubicBezTo>
                  <a:pt x="440690" y="437515"/>
                  <a:pt x="426085" y="480060"/>
                  <a:pt x="412115" y="525780"/>
                </a:cubicBezTo>
                <a:cubicBezTo>
                  <a:pt x="398145" y="571500"/>
                  <a:pt x="394970" y="588010"/>
                  <a:pt x="383540" y="624840"/>
                </a:cubicBezTo>
                <a:cubicBezTo>
                  <a:pt x="372110" y="661670"/>
                  <a:pt x="368935" y="669925"/>
                  <a:pt x="354965" y="709930"/>
                </a:cubicBezTo>
                <a:cubicBezTo>
                  <a:pt x="340995" y="749935"/>
                  <a:pt x="326390" y="775335"/>
                  <a:pt x="312420" y="823595"/>
                </a:cubicBezTo>
                <a:cubicBezTo>
                  <a:pt x="298450" y="871855"/>
                  <a:pt x="295275" y="908685"/>
                  <a:pt x="283845" y="951230"/>
                </a:cubicBezTo>
                <a:cubicBezTo>
                  <a:pt x="272415" y="993775"/>
                  <a:pt x="267335" y="1002665"/>
                  <a:pt x="255905" y="1036955"/>
                </a:cubicBezTo>
                <a:cubicBezTo>
                  <a:pt x="244475" y="1071245"/>
                  <a:pt x="238760" y="1087755"/>
                  <a:pt x="227330" y="1122045"/>
                </a:cubicBezTo>
                <a:cubicBezTo>
                  <a:pt x="215900" y="1156335"/>
                  <a:pt x="207010" y="1176020"/>
                  <a:pt x="198755" y="1207135"/>
                </a:cubicBezTo>
                <a:cubicBezTo>
                  <a:pt x="190500" y="1238250"/>
                  <a:pt x="190500" y="1249680"/>
                  <a:pt x="184785" y="1278255"/>
                </a:cubicBezTo>
                <a:cubicBezTo>
                  <a:pt x="179070" y="1306830"/>
                  <a:pt x="176530" y="1320800"/>
                  <a:pt x="170815" y="1349375"/>
                </a:cubicBezTo>
                <a:cubicBezTo>
                  <a:pt x="165100" y="1377950"/>
                  <a:pt x="165100" y="1388745"/>
                  <a:pt x="156210" y="1419860"/>
                </a:cubicBezTo>
                <a:cubicBezTo>
                  <a:pt x="147320" y="1450975"/>
                  <a:pt x="133350" y="1457325"/>
                  <a:pt x="127635" y="1505585"/>
                </a:cubicBezTo>
                <a:cubicBezTo>
                  <a:pt x="121920" y="1553845"/>
                  <a:pt x="133350" y="1616075"/>
                  <a:pt x="127635" y="1661160"/>
                </a:cubicBezTo>
                <a:cubicBezTo>
                  <a:pt x="121920" y="1706245"/>
                  <a:pt x="107950" y="1703705"/>
                  <a:pt x="99695" y="1732280"/>
                </a:cubicBezTo>
                <a:cubicBezTo>
                  <a:pt x="91440" y="1760855"/>
                  <a:pt x="90805" y="1774825"/>
                  <a:pt x="85090" y="1803400"/>
                </a:cubicBezTo>
                <a:cubicBezTo>
                  <a:pt x="79375" y="1831975"/>
                  <a:pt x="76835" y="1845945"/>
                  <a:pt x="71120" y="1874520"/>
                </a:cubicBezTo>
                <a:cubicBezTo>
                  <a:pt x="65405" y="1903095"/>
                  <a:pt x="71120" y="1911350"/>
                  <a:pt x="57150" y="1945640"/>
                </a:cubicBezTo>
                <a:cubicBezTo>
                  <a:pt x="43180" y="1979930"/>
                  <a:pt x="11430" y="2026285"/>
                  <a:pt x="0" y="204470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42" name="Google Shape;108;p1"/>
          <p:cNvGrpSpPr/>
          <p:nvPr/>
        </p:nvGrpSpPr>
        <p:grpSpPr>
          <a:xfrm>
            <a:off x="254611" y="1045106"/>
            <a:ext cx="652848" cy="2522806"/>
            <a:chOff x="86725" y="1189475"/>
            <a:chExt cx="652848" cy="3086987"/>
          </a:xfrm>
        </p:grpSpPr>
        <p:sp>
          <p:nvSpPr>
            <p:cNvPr id="43" name="Google Shape;109;p1"/>
            <p:cNvSpPr/>
            <p:nvPr/>
          </p:nvSpPr>
          <p:spPr>
            <a:xfrm>
              <a:off x="86725" y="1189475"/>
              <a:ext cx="647400" cy="2341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" name="Google Shape;110;p1"/>
            <p:cNvGrpSpPr/>
            <p:nvPr/>
          </p:nvGrpSpPr>
          <p:grpSpPr>
            <a:xfrm>
              <a:off x="92173" y="1564940"/>
              <a:ext cx="647400" cy="2711522"/>
              <a:chOff x="92173" y="1564940"/>
              <a:chExt cx="647400" cy="2711522"/>
            </a:xfrm>
          </p:grpSpPr>
          <p:sp>
            <p:nvSpPr>
              <p:cNvPr id="45" name="Google Shape;111;p1"/>
              <p:cNvSpPr txBox="1"/>
              <p:nvPr/>
            </p:nvSpPr>
            <p:spPr>
              <a:xfrm>
                <a:off x="92173" y="1564940"/>
                <a:ext cx="647400" cy="2711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lang="en-US"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Rain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Wind</a:t>
                </a: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Dust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</p:txBody>
          </p:sp>
          <p:pic>
            <p:nvPicPr>
              <p:cNvPr id="47" name="Google Shape;113;p1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 flipH="1">
                <a:off x="213894" y="2169887"/>
                <a:ext cx="376050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114;p1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 flipH="1">
                <a:off x="213894" y="2842695"/>
                <a:ext cx="461994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Rectangles 38"/>
          <p:cNvSpPr/>
          <p:nvPr/>
        </p:nvSpPr>
        <p:spPr>
          <a:xfrm>
            <a:off x="152400" y="2979420"/>
            <a:ext cx="914400" cy="1306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231775" y="3208020"/>
            <a:ext cx="795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53975" y="2954655"/>
          <a:ext cx="1132840" cy="20288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40"/>
              </a:tblGrid>
              <a:tr h="449580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Low risk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</a:tr>
              <a:tr h="407035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aware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586105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Prepared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53C"/>
                    </a:solidFill>
                  </a:tcPr>
                </a:tc>
              </a:tr>
              <a:tr h="586105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chemeClr val="tx1"/>
                          </a:solidFill>
                        </a:rPr>
                        <a:t>Take Action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</a:tr>
            </a:tbl>
          </a:graphicData>
        </a:graphic>
      </p:graphicFrame>
      <p:sp>
        <p:nvSpPr>
          <p:cNvPr id="46" name="Freeform 45"/>
          <p:cNvSpPr/>
          <p:nvPr/>
        </p:nvSpPr>
        <p:spPr>
          <a:xfrm>
            <a:off x="2305685" y="3401060"/>
            <a:ext cx="596265" cy="2466340"/>
          </a:xfrm>
          <a:custGeom>
            <a:avLst/>
            <a:gdLst>
              <a:gd name="connisteX0" fmla="*/ 596265 w 596265"/>
              <a:gd name="connsiteY0" fmla="*/ 0 h 2044700"/>
              <a:gd name="connisteX1" fmla="*/ 553720 w 596265"/>
              <a:gd name="connsiteY1" fmla="*/ 99695 h 2044700"/>
              <a:gd name="connisteX2" fmla="*/ 511175 w 596265"/>
              <a:gd name="connsiteY2" fmla="*/ 213360 h 2044700"/>
              <a:gd name="connisteX3" fmla="*/ 482600 w 596265"/>
              <a:gd name="connsiteY3" fmla="*/ 327025 h 2044700"/>
              <a:gd name="connisteX4" fmla="*/ 454660 w 596265"/>
              <a:gd name="connsiteY4" fmla="*/ 397510 h 2044700"/>
              <a:gd name="connisteX5" fmla="*/ 412115 w 596265"/>
              <a:gd name="connsiteY5" fmla="*/ 525780 h 2044700"/>
              <a:gd name="connisteX6" fmla="*/ 383540 w 596265"/>
              <a:gd name="connsiteY6" fmla="*/ 624840 h 2044700"/>
              <a:gd name="connisteX7" fmla="*/ 354965 w 596265"/>
              <a:gd name="connsiteY7" fmla="*/ 709930 h 2044700"/>
              <a:gd name="connisteX8" fmla="*/ 312420 w 596265"/>
              <a:gd name="connsiteY8" fmla="*/ 823595 h 2044700"/>
              <a:gd name="connisteX9" fmla="*/ 283845 w 596265"/>
              <a:gd name="connsiteY9" fmla="*/ 951230 h 2044700"/>
              <a:gd name="connisteX10" fmla="*/ 255905 w 596265"/>
              <a:gd name="connsiteY10" fmla="*/ 1036955 h 2044700"/>
              <a:gd name="connisteX11" fmla="*/ 227330 w 596265"/>
              <a:gd name="connsiteY11" fmla="*/ 1122045 h 2044700"/>
              <a:gd name="connisteX12" fmla="*/ 198755 w 596265"/>
              <a:gd name="connsiteY12" fmla="*/ 1207135 h 2044700"/>
              <a:gd name="connisteX13" fmla="*/ 184785 w 596265"/>
              <a:gd name="connsiteY13" fmla="*/ 1278255 h 2044700"/>
              <a:gd name="connisteX14" fmla="*/ 170815 w 596265"/>
              <a:gd name="connsiteY14" fmla="*/ 1349375 h 2044700"/>
              <a:gd name="connisteX15" fmla="*/ 156210 w 596265"/>
              <a:gd name="connsiteY15" fmla="*/ 1419860 h 2044700"/>
              <a:gd name="connisteX16" fmla="*/ 127635 w 596265"/>
              <a:gd name="connsiteY16" fmla="*/ 1505585 h 2044700"/>
              <a:gd name="connisteX17" fmla="*/ 127635 w 596265"/>
              <a:gd name="connsiteY17" fmla="*/ 1661160 h 2044700"/>
              <a:gd name="connisteX18" fmla="*/ 99695 w 596265"/>
              <a:gd name="connsiteY18" fmla="*/ 1732280 h 2044700"/>
              <a:gd name="connisteX19" fmla="*/ 85090 w 596265"/>
              <a:gd name="connsiteY19" fmla="*/ 1803400 h 2044700"/>
              <a:gd name="connisteX20" fmla="*/ 71120 w 596265"/>
              <a:gd name="connsiteY20" fmla="*/ 1874520 h 2044700"/>
              <a:gd name="connisteX21" fmla="*/ 57150 w 596265"/>
              <a:gd name="connsiteY21" fmla="*/ 1945640 h 2044700"/>
              <a:gd name="connisteX22" fmla="*/ 0 w 596265"/>
              <a:gd name="connsiteY22" fmla="*/ 2044700 h 20447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</a:cxnLst>
            <a:rect l="l" t="t" r="r" b="b"/>
            <a:pathLst>
              <a:path w="596265" h="2044700">
                <a:moveTo>
                  <a:pt x="596265" y="0"/>
                </a:moveTo>
                <a:cubicBezTo>
                  <a:pt x="588645" y="17780"/>
                  <a:pt x="570865" y="57150"/>
                  <a:pt x="553720" y="99695"/>
                </a:cubicBezTo>
                <a:cubicBezTo>
                  <a:pt x="536575" y="142240"/>
                  <a:pt x="525145" y="167640"/>
                  <a:pt x="511175" y="213360"/>
                </a:cubicBezTo>
                <a:cubicBezTo>
                  <a:pt x="497205" y="259080"/>
                  <a:pt x="494030" y="290195"/>
                  <a:pt x="482600" y="327025"/>
                </a:cubicBezTo>
                <a:cubicBezTo>
                  <a:pt x="471170" y="363855"/>
                  <a:pt x="468630" y="357505"/>
                  <a:pt x="454660" y="397510"/>
                </a:cubicBezTo>
                <a:cubicBezTo>
                  <a:pt x="440690" y="437515"/>
                  <a:pt x="426085" y="480060"/>
                  <a:pt x="412115" y="525780"/>
                </a:cubicBezTo>
                <a:cubicBezTo>
                  <a:pt x="398145" y="571500"/>
                  <a:pt x="394970" y="588010"/>
                  <a:pt x="383540" y="624840"/>
                </a:cubicBezTo>
                <a:cubicBezTo>
                  <a:pt x="372110" y="661670"/>
                  <a:pt x="368935" y="669925"/>
                  <a:pt x="354965" y="709930"/>
                </a:cubicBezTo>
                <a:cubicBezTo>
                  <a:pt x="340995" y="749935"/>
                  <a:pt x="326390" y="775335"/>
                  <a:pt x="312420" y="823595"/>
                </a:cubicBezTo>
                <a:cubicBezTo>
                  <a:pt x="298450" y="871855"/>
                  <a:pt x="295275" y="908685"/>
                  <a:pt x="283845" y="951230"/>
                </a:cubicBezTo>
                <a:cubicBezTo>
                  <a:pt x="272415" y="993775"/>
                  <a:pt x="267335" y="1002665"/>
                  <a:pt x="255905" y="1036955"/>
                </a:cubicBezTo>
                <a:cubicBezTo>
                  <a:pt x="244475" y="1071245"/>
                  <a:pt x="238760" y="1087755"/>
                  <a:pt x="227330" y="1122045"/>
                </a:cubicBezTo>
                <a:cubicBezTo>
                  <a:pt x="215900" y="1156335"/>
                  <a:pt x="207010" y="1176020"/>
                  <a:pt x="198755" y="1207135"/>
                </a:cubicBezTo>
                <a:cubicBezTo>
                  <a:pt x="190500" y="1238250"/>
                  <a:pt x="190500" y="1249680"/>
                  <a:pt x="184785" y="1278255"/>
                </a:cubicBezTo>
                <a:cubicBezTo>
                  <a:pt x="179070" y="1306830"/>
                  <a:pt x="176530" y="1320800"/>
                  <a:pt x="170815" y="1349375"/>
                </a:cubicBezTo>
                <a:cubicBezTo>
                  <a:pt x="165100" y="1377950"/>
                  <a:pt x="165100" y="1388745"/>
                  <a:pt x="156210" y="1419860"/>
                </a:cubicBezTo>
                <a:cubicBezTo>
                  <a:pt x="147320" y="1450975"/>
                  <a:pt x="133350" y="1457325"/>
                  <a:pt x="127635" y="1505585"/>
                </a:cubicBezTo>
                <a:cubicBezTo>
                  <a:pt x="121920" y="1553845"/>
                  <a:pt x="133350" y="1616075"/>
                  <a:pt x="127635" y="1661160"/>
                </a:cubicBezTo>
                <a:cubicBezTo>
                  <a:pt x="121920" y="1706245"/>
                  <a:pt x="107950" y="1703705"/>
                  <a:pt x="99695" y="1732280"/>
                </a:cubicBezTo>
                <a:cubicBezTo>
                  <a:pt x="91440" y="1760855"/>
                  <a:pt x="90805" y="1774825"/>
                  <a:pt x="85090" y="1803400"/>
                </a:cubicBezTo>
                <a:cubicBezTo>
                  <a:pt x="79375" y="1831975"/>
                  <a:pt x="76835" y="1845945"/>
                  <a:pt x="71120" y="1874520"/>
                </a:cubicBezTo>
                <a:cubicBezTo>
                  <a:pt x="65405" y="1903095"/>
                  <a:pt x="71120" y="1911350"/>
                  <a:pt x="57150" y="1945640"/>
                </a:cubicBezTo>
                <a:cubicBezTo>
                  <a:pt x="43180" y="1979930"/>
                  <a:pt x="11430" y="2026285"/>
                  <a:pt x="0" y="204470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88;p1"/>
          <p:cNvPicPr preferRelativeResize="0"/>
          <p:nvPr/>
        </p:nvPicPr>
        <p:blipFill>
          <a:blip r:embed="rId1"/>
          <a:srcRect t="37" b="37"/>
          <a:stretch>
            <a:fillRect/>
          </a:stretch>
        </p:blipFill>
        <p:spPr>
          <a:xfrm>
            <a:off x="1505740" y="1377720"/>
            <a:ext cx="3699987" cy="44500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6" name="Google Shape;86;p1"/>
              <p:cNvGraphicFramePr/>
              <p:nvPr/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/>
                    <a:gridCol w="1432325"/>
                    <a:gridCol w="1943150"/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2207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400" b="1" dirty="0">
                              <a:ea typeface="Cambria Math" panose="02040503050406030204" pitchFamily="18" charset="0"/>
                            </a:rPr>
                            <a:t>29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℃</m:t>
                              </m:r>
                            </m:oMath>
                          </a14:m>
                          <a:endParaRPr sz="2400" b="1" dirty="0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US" sz="2400" b="1" i="0" dirty="0">
                              <a:latin typeface="Calibri"/>
                              <a:ea typeface="Cambria Math" panose="02040503050406030204" pitchFamily="18" charset="0"/>
                            </a:rPr>
                            <a:t>2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℃</m:t>
                              </m:r>
                            </m:oMath>
                          </a14:m>
                          <a:endParaRPr lang="en-US" sz="2400" b="1" dirty="0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LIGHT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NO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20 %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  <a:endParaRPr lang="en-US" altLang="en-GB"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78 %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9</a:t>
                          </a: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6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7434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cs typeface="Calibri"/>
                              <a:sym typeface="Calibri"/>
                            </a:rPr>
                            <a:t>S</a:t>
                          </a:r>
                          <a:endParaRPr lang="en-US" altLang="en-GB"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dirty="0"/>
                            <a:t>S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1 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6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</a:t>
                          </a: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5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6" name="Google Shape;86;p1"/>
              <p:cNvGraphicFramePr/>
              <p:nvPr/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/>
                    <a:gridCol w="1432325"/>
                    <a:gridCol w="1943150"/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/>
                              <a:ea typeface="EB Garamond ExtraBold"/>
                              <a:cs typeface="EB Garamond ExtraBold"/>
                              <a:sym typeface="EB Garamond ExtraBold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/>
                            <a:ea typeface="EB Garamond ExtraBold"/>
                            <a:cs typeface="EB Garamond ExtraBold"/>
                            <a:sym typeface="EB Garamond ExtraBold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</a:blipFill>
                      </a:tcPr>
                    </a:tc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LIGHT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NO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20 %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-</a:t>
                          </a:r>
                          <a:endParaRPr lang="en-US" altLang="en-GB"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78 %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9</a:t>
                          </a: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6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7434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/>
                              <a:cs typeface="Calibri"/>
                              <a:sym typeface="Calibri"/>
                            </a:rPr>
                            <a:t>S</a:t>
                          </a:r>
                          <a:endParaRPr lang="en-US" altLang="en-GB"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dirty="0"/>
                            <a:t>S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1 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6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</a:t>
                          </a: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5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84" name="Google Shape;84;p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573300" y="2056618"/>
            <a:ext cx="41040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"/>
          <p:cNvGrpSpPr/>
          <p:nvPr/>
        </p:nvGrpSpPr>
        <p:grpSpPr>
          <a:xfrm>
            <a:off x="5731989" y="1302109"/>
            <a:ext cx="6426146" cy="726053"/>
            <a:chOff x="5746225" y="820750"/>
            <a:chExt cx="5742300" cy="728125"/>
          </a:xfrm>
        </p:grpSpPr>
        <p:sp>
          <p:nvSpPr>
            <p:cNvPr id="94" name="Google Shape;94;p1"/>
            <p:cNvSpPr/>
            <p:nvPr/>
          </p:nvSpPr>
          <p:spPr>
            <a:xfrm>
              <a:off x="5822425" y="820750"/>
              <a:ext cx="5666100" cy="708000"/>
            </a:xfrm>
            <a:prstGeom prst="rect">
              <a:avLst/>
            </a:prstGeom>
            <a:solidFill>
              <a:srgbClr val="274E1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274E13"/>
                </a:highlight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5746225" y="992141"/>
              <a:ext cx="5666100" cy="556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r>
                <a:rPr lang="en-GB" sz="2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Forecast Summary</a:t>
              </a:r>
              <a:r>
                <a:rPr lang="en-GB" sz="2800" b="1" dirty="0">
                  <a:solidFill>
                    <a:schemeClr val="lt1"/>
                  </a:solidFill>
                  <a:highlight>
                    <a:srgbClr val="274E13"/>
                  </a:highlight>
                  <a:latin typeface="Calibri"/>
                  <a:ea typeface="Calibri"/>
                  <a:cs typeface="Calibri"/>
                  <a:sym typeface="Calibri"/>
                </a:rPr>
                <a:t> (KUMASI</a:t>
              </a:r>
              <a:r>
                <a:rPr lang="en-GB" sz="28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b="1" dirty="0">
                <a:solidFill>
                  <a:schemeClr val="lt1"/>
                </a:solidFill>
                <a:highlight>
                  <a:srgbClr val="274E13"/>
                </a:highlight>
              </a:endParaRPr>
            </a:p>
          </p:txBody>
        </p:sp>
      </p:grpSp>
      <p:sp>
        <p:nvSpPr>
          <p:cNvPr id="85" name="Google Shape;85;p1"/>
          <p:cNvSpPr/>
          <p:nvPr/>
        </p:nvSpPr>
        <p:spPr>
          <a:xfrm>
            <a:off x="5834495" y="1344457"/>
            <a:ext cx="6320229" cy="551354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22306" y="3640309"/>
            <a:ext cx="304800" cy="39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5880685" y="5053530"/>
            <a:ext cx="531123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825832" y="5609421"/>
            <a:ext cx="644220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5953" y="-19654"/>
            <a:ext cx="883525" cy="102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1500004">
            <a:off x="5940030" y="2690101"/>
            <a:ext cx="391473" cy="41722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1186688" y="-44014"/>
            <a:ext cx="4447350" cy="116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274E13"/>
                </a:solidFill>
                <a:latin typeface="Impact" panose="020B080603090205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Meteorology and Climate Science</a:t>
            </a:r>
            <a:endParaRPr sz="2400" dirty="0">
              <a:solidFill>
                <a:srgbClr val="274E13"/>
              </a:solidFill>
              <a:latin typeface="Impact" panose="020B080603090205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Department of</a:t>
            </a:r>
            <a:r>
              <a:rPr lang="en-US" altLang="en-GB" sz="20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 Meteorology and Climate Science</a:t>
            </a:r>
            <a:r>
              <a:rPr lang="en-GB" sz="20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 , KNUST</a:t>
            </a:r>
            <a:endParaRPr sz="20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9"/>
          <a:srcRect l="39965" t="46769" r="41222" b="36523"/>
          <a:stretch>
            <a:fillRect/>
          </a:stretch>
        </p:blipFill>
        <p:spPr>
          <a:xfrm>
            <a:off x="8574422" y="2073792"/>
            <a:ext cx="53112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"/>
          <p:cNvGrpSpPr/>
          <p:nvPr/>
        </p:nvGrpSpPr>
        <p:grpSpPr>
          <a:xfrm>
            <a:off x="6204360" y="100994"/>
            <a:ext cx="5911315" cy="1053862"/>
            <a:chOff x="6378670" y="-117744"/>
            <a:chExt cx="5776155" cy="1053862"/>
          </a:xfrm>
        </p:grpSpPr>
        <p:sp>
          <p:nvSpPr>
            <p:cNvPr id="102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05" name="Google Shape;105;p1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" name="Google Shape;107;p1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6046578" y="4697584"/>
            <a:ext cx="239550" cy="313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146246" y="6272063"/>
            <a:ext cx="5738375" cy="39878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74E13"/>
                </a:solidFill>
              </a:rPr>
              <a:t>SUNSET: </a:t>
            </a:r>
            <a:r>
              <a:rPr lang="en-US" sz="2000" b="1" dirty="0">
                <a:solidFill>
                  <a:srgbClr val="266390"/>
                </a:solidFill>
              </a:rPr>
              <a:t>05:53 PM</a:t>
            </a:r>
            <a:r>
              <a:rPr lang="en-US" sz="2000" b="1" dirty="0">
                <a:solidFill>
                  <a:srgbClr val="274E13"/>
                </a:solidFill>
              </a:rPr>
              <a:t>	     SUNRISE: </a:t>
            </a:r>
            <a:r>
              <a:rPr lang="en-US" sz="2000" b="1" dirty="0">
                <a:solidFill>
                  <a:srgbClr val="266390"/>
                </a:solidFill>
              </a:rPr>
              <a:t>05:50 AM</a:t>
            </a:r>
            <a:endParaRPr lang="en-US" sz="2000" b="1" dirty="0">
              <a:solidFill>
                <a:srgbClr val="266390"/>
              </a:solidFill>
            </a:endParaRPr>
          </a:p>
        </p:txBody>
      </p:sp>
      <p:grpSp>
        <p:nvGrpSpPr>
          <p:cNvPr id="42" name="Google Shape;108;p1"/>
          <p:cNvGrpSpPr/>
          <p:nvPr/>
        </p:nvGrpSpPr>
        <p:grpSpPr>
          <a:xfrm>
            <a:off x="254611" y="1059076"/>
            <a:ext cx="652848" cy="2522806"/>
            <a:chOff x="86725" y="1189475"/>
            <a:chExt cx="652848" cy="3086987"/>
          </a:xfrm>
        </p:grpSpPr>
        <p:sp>
          <p:nvSpPr>
            <p:cNvPr id="43" name="Google Shape;109;p1"/>
            <p:cNvSpPr/>
            <p:nvPr/>
          </p:nvSpPr>
          <p:spPr>
            <a:xfrm>
              <a:off x="86725" y="1189475"/>
              <a:ext cx="647400" cy="2341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" name="Google Shape;110;p1"/>
            <p:cNvGrpSpPr/>
            <p:nvPr/>
          </p:nvGrpSpPr>
          <p:grpSpPr>
            <a:xfrm>
              <a:off x="92173" y="1564940"/>
              <a:ext cx="647400" cy="2711522"/>
              <a:chOff x="92173" y="1564940"/>
              <a:chExt cx="647400" cy="2711522"/>
            </a:xfrm>
          </p:grpSpPr>
          <p:sp>
            <p:nvSpPr>
              <p:cNvPr id="45" name="Google Shape;111;p1"/>
              <p:cNvSpPr txBox="1"/>
              <p:nvPr/>
            </p:nvSpPr>
            <p:spPr>
              <a:xfrm>
                <a:off x="92173" y="1564940"/>
                <a:ext cx="647400" cy="2711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lang="en-US"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Rain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Wind</a:t>
                </a: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Dust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</p:txBody>
          </p:sp>
          <p:pic>
            <p:nvPicPr>
              <p:cNvPr id="47" name="Google Shape;113;p1"/>
              <p:cNvPicPr preferRelativeResize="0"/>
              <p:nvPr/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 flipH="1">
                <a:off x="213894" y="2169887"/>
                <a:ext cx="376050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114;p1"/>
              <p:cNvPicPr preferRelativeResize="0"/>
              <p:nvPr/>
            </p:nvPicPr>
            <p:blipFill rotWithShape="1">
              <a:blip r:embed="rId12"/>
              <a:srcRect/>
              <a:stretch>
                <a:fillRect/>
              </a:stretch>
            </p:blipFill>
            <p:spPr>
              <a:xfrm flipH="1">
                <a:off x="213894" y="2842695"/>
                <a:ext cx="461994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3975" y="3067050"/>
          <a:ext cx="1132840" cy="19862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40"/>
              </a:tblGrid>
              <a:tr h="4070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Low risk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</a:tr>
              <a:tr h="4070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aware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5861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Prepared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53C"/>
                    </a:solidFill>
                  </a:tcPr>
                </a:tc>
              </a:tr>
              <a:tr h="5861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chemeClr val="tx1"/>
                          </a:solidFill>
                        </a:rPr>
                        <a:t>Take Action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</a:tr>
            </a:tbl>
          </a:graphicData>
        </a:graphic>
      </p:graphicFrame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747" y="4134285"/>
            <a:ext cx="463002" cy="463002"/>
          </a:xfrm>
          <a:prstGeom prst="rect">
            <a:avLst/>
          </a:prstGeom>
        </p:spPr>
      </p:pic>
      <p:pic>
        <p:nvPicPr>
          <p:cNvPr id="54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373615" y="1209491"/>
            <a:ext cx="461994" cy="4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5901234" y="3209579"/>
            <a:ext cx="441681" cy="39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2824529" y="3871884"/>
            <a:ext cx="461994" cy="40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b="16635"/>
          <a:stretch>
            <a:fillRect/>
          </a:stretch>
        </p:blipFill>
        <p:spPr>
          <a:xfrm>
            <a:off x="453090" y="1544174"/>
            <a:ext cx="11285820" cy="376965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from 2022-10-21 04-57-06"/>
          <p:cNvPicPr>
            <a:picLocks noChangeAspect="1"/>
          </p:cNvPicPr>
          <p:nvPr/>
        </p:nvPicPr>
        <p:blipFill>
          <a:blip r:embed="rId1"/>
          <a:srcRect l="-193" t="15712" r="12370"/>
          <a:stretch>
            <a:fillRect/>
          </a:stretch>
        </p:blipFill>
        <p:spPr>
          <a:xfrm>
            <a:off x="167005" y="229870"/>
            <a:ext cx="11857990" cy="6398260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 rot="12660000">
            <a:off x="3341370" y="3617595"/>
            <a:ext cx="631825" cy="21120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1523365" y="5466080"/>
            <a:ext cx="1164590" cy="7385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656080" y="5681980"/>
            <a:ext cx="945515" cy="306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/>
              <a:t>1032 hPa</a:t>
            </a:r>
            <a:endParaRPr lang="en-US"/>
          </a:p>
        </p:txBody>
      </p:sp>
      <p:sp>
        <p:nvSpPr>
          <p:cNvPr id="12" name="Up Arrow 11"/>
          <p:cNvSpPr/>
          <p:nvPr/>
        </p:nvSpPr>
        <p:spPr>
          <a:xfrm rot="2520000">
            <a:off x="3597275" y="1186815"/>
            <a:ext cx="638175" cy="21755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4036695" y="624205"/>
            <a:ext cx="1207135" cy="6959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4185920" y="824230"/>
            <a:ext cx="945515" cy="306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/>
              <a:t>1028 hPa</a:t>
            </a:r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189230" y="242570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189230" y="242570"/>
            <a:ext cx="339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Presure System @ 1200 UTC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Screenshot from 2022-10-21 04-57-13"/>
          <p:cNvPicPr>
            <a:picLocks noChangeAspect="1"/>
          </p:cNvPicPr>
          <p:nvPr/>
        </p:nvPicPr>
        <p:blipFill>
          <a:blip r:embed="rId1"/>
          <a:srcRect t="15092" r="12620"/>
          <a:stretch>
            <a:fillRect/>
          </a:stretch>
        </p:blipFill>
        <p:spPr>
          <a:xfrm>
            <a:off x="85725" y="85090"/>
            <a:ext cx="11888470" cy="6494780"/>
          </a:xfrm>
          <a:prstGeom prst="rect">
            <a:avLst/>
          </a:prstGeom>
        </p:spPr>
      </p:pic>
      <p:sp>
        <p:nvSpPr>
          <p:cNvPr id="12" name="Up Arrow 11"/>
          <p:cNvSpPr/>
          <p:nvPr/>
        </p:nvSpPr>
        <p:spPr>
          <a:xfrm rot="2520000">
            <a:off x="3597275" y="1186815"/>
            <a:ext cx="638175" cy="21755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rot="12660000">
            <a:off x="3341370" y="3617595"/>
            <a:ext cx="631825" cy="21120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189230" y="242570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89230" y="242570"/>
            <a:ext cx="339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Presure System @ 1500 UTC</a:t>
            </a:r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4260215" y="149225"/>
            <a:ext cx="1207135" cy="6959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4423410" y="349250"/>
            <a:ext cx="945515" cy="306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/>
              <a:t>1027 hPa</a:t>
            </a:r>
            <a:endParaRPr lang="en-US"/>
          </a:p>
        </p:txBody>
      </p:sp>
      <p:sp>
        <p:nvSpPr>
          <p:cNvPr id="20" name="Rectangles 19"/>
          <p:cNvSpPr/>
          <p:nvPr/>
        </p:nvSpPr>
        <p:spPr>
          <a:xfrm>
            <a:off x="1523365" y="5466080"/>
            <a:ext cx="1164590" cy="7385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b="1"/>
          </a:p>
        </p:txBody>
      </p:sp>
      <p:sp>
        <p:nvSpPr>
          <p:cNvPr id="21" name="Text Box 20"/>
          <p:cNvSpPr txBox="1"/>
          <p:nvPr/>
        </p:nvSpPr>
        <p:spPr>
          <a:xfrm>
            <a:off x="1656080" y="5681980"/>
            <a:ext cx="945515" cy="306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/>
              <a:t>1032 hPa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 descr="Screenshot from 2022-10-21 04-59-52"/>
          <p:cNvPicPr>
            <a:picLocks noChangeAspect="1"/>
          </p:cNvPicPr>
          <p:nvPr/>
        </p:nvPicPr>
        <p:blipFill>
          <a:blip r:embed="rId1"/>
          <a:srcRect t="14471" r="12151"/>
          <a:stretch>
            <a:fillRect/>
          </a:stretch>
        </p:blipFill>
        <p:spPr>
          <a:xfrm>
            <a:off x="167640" y="184150"/>
            <a:ext cx="11856720" cy="6489700"/>
          </a:xfrm>
          <a:prstGeom prst="rect">
            <a:avLst/>
          </a:prstGeom>
        </p:spPr>
      </p:pic>
      <p:sp>
        <p:nvSpPr>
          <p:cNvPr id="12" name="Up Arrow 11"/>
          <p:cNvSpPr/>
          <p:nvPr/>
        </p:nvSpPr>
        <p:spPr>
          <a:xfrm rot="2520000">
            <a:off x="3597275" y="1186815"/>
            <a:ext cx="638175" cy="21755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 rot="13080000">
            <a:off x="4115435" y="4065905"/>
            <a:ext cx="638175" cy="21755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4260215" y="386715"/>
            <a:ext cx="1207135" cy="6959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1909445" y="5682615"/>
            <a:ext cx="1207135" cy="6959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4185920" y="502920"/>
            <a:ext cx="1325880" cy="460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1027 hPa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838960" y="5797550"/>
            <a:ext cx="1325880" cy="460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1033 hPa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133350" y="214630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89230" y="242570"/>
            <a:ext cx="339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Presure System @ 1800 UTC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ITD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95" y="501015"/>
            <a:ext cx="10909300" cy="613854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1835785" y="3237230"/>
            <a:ext cx="1448435" cy="6527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179955" y="3423920"/>
            <a:ext cx="7569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10.8 N </a:t>
            </a:r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756920" y="709295"/>
            <a:ext cx="7383145" cy="29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540635" y="740410"/>
            <a:ext cx="22599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ITD Position at 1200  UTC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ITD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5425" y="781050"/>
            <a:ext cx="9201150" cy="5295900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2478405" y="2985770"/>
            <a:ext cx="1448435" cy="6527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2864485" y="3158490"/>
            <a:ext cx="7569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10.9 N </a:t>
            </a:r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1469390" y="932815"/>
            <a:ext cx="7383145" cy="29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602355" y="935990"/>
            <a:ext cx="22599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ITD Position at 1800  UTC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ITD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0345" y="800100"/>
            <a:ext cx="9210675" cy="5257800"/>
          </a:xfrm>
          <a:prstGeom prst="rect">
            <a:avLst/>
          </a:prstGeom>
        </p:spPr>
      </p:pic>
      <p:sp>
        <p:nvSpPr>
          <p:cNvPr id="8" name="Rectangles 7"/>
          <p:cNvSpPr/>
          <p:nvPr/>
        </p:nvSpPr>
        <p:spPr>
          <a:xfrm>
            <a:off x="2478405" y="2985770"/>
            <a:ext cx="1448435" cy="6527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b="1"/>
          </a:p>
        </p:txBody>
      </p:sp>
      <p:sp>
        <p:nvSpPr>
          <p:cNvPr id="10" name="Rectangles 9"/>
          <p:cNvSpPr/>
          <p:nvPr/>
        </p:nvSpPr>
        <p:spPr>
          <a:xfrm>
            <a:off x="1469390" y="848995"/>
            <a:ext cx="7383145" cy="29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602355" y="824230"/>
            <a:ext cx="2678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ITD Position at 0000  UTC</a:t>
            </a:r>
            <a:endParaRPr lang="en-US" sz="1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864485" y="3158490"/>
            <a:ext cx="7569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11.0 N 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5486" y="3206475"/>
            <a:ext cx="3936913" cy="3936913"/>
          </a:xfrm>
          <a:prstGeom prst="rect">
            <a:avLst/>
          </a:prstGeom>
        </p:spPr>
      </p:pic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r>
                <a:rPr lang="en-US" alt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08063" y="151542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71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2569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66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29401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75</a:t>
            </a:r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37300" y="4923609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78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746869" y="552609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82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164523" y="6175026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70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665251" y="453812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78</a:t>
            </a:r>
            <a:endParaRPr lang="en-US" sz="2800" b="1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1360446" y="229895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60449" y="229862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62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167058" y="1314755"/>
            <a:ext cx="6408071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b="1" dirty="0"/>
              <a:t>RH AT</a:t>
            </a:r>
            <a:r>
              <a:rPr lang="en-US" altLang="en-CA" sz="7200" b="1" dirty="0"/>
              <a:t> </a:t>
            </a:r>
            <a:r>
              <a:rPr lang="en-CA" sz="7200" b="1" dirty="0">
                <a:sym typeface="+mn-ea"/>
              </a:rPr>
              <a:t>DAY</a:t>
            </a:r>
            <a:r>
              <a:rPr lang="en-CA" sz="7200" b="1" dirty="0"/>
              <a:t> </a:t>
            </a:r>
            <a:endParaRPr lang="en-CA" sz="7200" b="1" dirty="0"/>
          </a:p>
          <a:p>
            <a:r>
              <a:rPr lang="en-US" altLang="en-CA" sz="7200" b="1" dirty="0"/>
              <a:t>       [%]</a:t>
            </a:r>
            <a:endParaRPr lang="en-US" altLang="en-CA" sz="72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573183" y="20352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649067" y="597608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59</a:t>
            </a:r>
            <a:endParaRPr lang="en-US" sz="2800" b="1" dirty="0"/>
          </a:p>
        </p:txBody>
      </p:sp>
      <p:sp>
        <p:nvSpPr>
          <p:cNvPr id="2" name="TextBox 20"/>
          <p:cNvSpPr txBox="1"/>
          <p:nvPr/>
        </p:nvSpPr>
        <p:spPr>
          <a:xfrm>
            <a:off x="898228" y="792375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/>
              <a:t>58</a:t>
            </a:r>
            <a:endParaRPr lang="en-US" sz="2800" b="1" dirty="0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9606" y="3104240"/>
            <a:ext cx="3936913" cy="39369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0028" y="1314755"/>
            <a:ext cx="6408071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b="1" dirty="0"/>
              <a:t>RH AT NIGHT</a:t>
            </a:r>
            <a:endParaRPr lang="en-CA" sz="7200" b="1" dirty="0"/>
          </a:p>
          <a:p>
            <a:r>
              <a:rPr lang="en-US" sz="7200" b="1" dirty="0"/>
              <a:t>          </a:t>
            </a:r>
            <a:r>
              <a:rPr lang="en-US" altLang="en-CA" sz="7200" b="1" dirty="0">
                <a:sym typeface="+mn-ea"/>
              </a:rPr>
              <a:t>[%]</a:t>
            </a:r>
            <a:endParaRPr lang="en-US" sz="7200" b="1" dirty="0"/>
          </a:p>
        </p:txBody>
      </p:sp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98228" y="792375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63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208063" y="151542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78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06895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94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4677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82</a:t>
            </a:r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37300" y="4923609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96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746869" y="552609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88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164523" y="6175026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86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651281" y="453812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95</a:t>
            </a:r>
            <a:endParaRPr lang="en-US" sz="2800" b="1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1270911" y="203797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60449" y="229862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78</a:t>
            </a:r>
            <a:endParaRPr lang="en-US" sz="28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662284" y="244598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684530" y="41418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67</a:t>
            </a:r>
            <a:endParaRPr lang="en-US" sz="2800" b="1" dirty="0"/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1369</Words>
  <Application>WPS Presentation</Application>
  <PresentationFormat>Widescreen</PresentationFormat>
  <Paragraphs>319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SimSun</vt:lpstr>
      <vt:lpstr>Wingdings</vt:lpstr>
      <vt:lpstr>Arial</vt:lpstr>
      <vt:lpstr>Calibri</vt:lpstr>
      <vt:lpstr>Trebuchet MS</vt:lpstr>
      <vt:lpstr>Impact</vt:lpstr>
      <vt:lpstr>Impact</vt:lpstr>
      <vt:lpstr>Times New Roman</vt:lpstr>
      <vt:lpstr>Cambria Math</vt:lpstr>
      <vt:lpstr>DejaVu Math TeX Gyre</vt:lpstr>
      <vt:lpstr>EB Garamond ExtraBold</vt:lpstr>
      <vt:lpstr>Comfortaa Light</vt:lpstr>
      <vt:lpstr>Microsoft YaHei</vt:lpstr>
      <vt:lpstr>Droid Sans Fallback</vt:lpstr>
      <vt:lpstr>Arial Unicode MS</vt:lpstr>
      <vt:lpstr>OpenSymbol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Frimpong Opoku-Nkansah;Agyei Kwaku Daniel</dc:creator>
  <cp:lastModifiedBy>eric</cp:lastModifiedBy>
  <cp:revision>294</cp:revision>
  <dcterms:created xsi:type="dcterms:W3CDTF">2022-10-21T10:47:37Z</dcterms:created>
  <dcterms:modified xsi:type="dcterms:W3CDTF">2022-10-21T10:47:37Z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1033-11.1.0.10976</vt:lpwstr>
  </property>
</Properties>
</file>